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 id="2147483936" r:id="rId2"/>
  </p:sldMasterIdLst>
  <p:notesMasterIdLst>
    <p:notesMasterId r:id="rId12"/>
  </p:notesMasterIdLst>
  <p:sldIdLst>
    <p:sldId id="256" r:id="rId3"/>
    <p:sldId id="271" r:id="rId4"/>
    <p:sldId id="272" r:id="rId5"/>
    <p:sldId id="274" r:id="rId6"/>
    <p:sldId id="275" r:id="rId7"/>
    <p:sldId id="276" r:id="rId8"/>
    <p:sldId id="277" r:id="rId9"/>
    <p:sldId id="278" r:id="rId10"/>
    <p:sldId id="268" r:id="rId1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3" d="100"/>
          <a:sy n="63" d="100"/>
        </p:scale>
        <p:origin x="228" y="56"/>
      </p:cViewPr>
      <p:guideLst/>
    </p:cSldViewPr>
  </p:slid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dd Vollmers" userId="596f64065796145d" providerId="LiveId" clId="{A8A1B6D2-AE8A-4FAC-AF06-DA934677BCD1}"/>
    <pc:docChg chg="undo custSel addSld delSld modSld">
      <pc:chgData name="Todd Vollmers" userId="596f64065796145d" providerId="LiveId" clId="{A8A1B6D2-AE8A-4FAC-AF06-DA934677BCD1}" dt="2023-05-01T16:00:51.300" v="8411" actId="20577"/>
      <pc:docMkLst>
        <pc:docMk/>
      </pc:docMkLst>
      <pc:sldChg chg="modSp mod">
        <pc:chgData name="Todd Vollmers" userId="596f64065796145d" providerId="LiveId" clId="{A8A1B6D2-AE8A-4FAC-AF06-DA934677BCD1}" dt="2023-05-01T14:08:02.342" v="3869" actId="20577"/>
        <pc:sldMkLst>
          <pc:docMk/>
          <pc:sldMk cId="3341189108" sldId="256"/>
        </pc:sldMkLst>
        <pc:spChg chg="mod">
          <ac:chgData name="Todd Vollmers" userId="596f64065796145d" providerId="LiveId" clId="{A8A1B6D2-AE8A-4FAC-AF06-DA934677BCD1}" dt="2023-05-01T14:08:02.342" v="3869" actId="20577"/>
          <ac:spMkLst>
            <pc:docMk/>
            <pc:sldMk cId="3341189108" sldId="256"/>
            <ac:spMk id="2" creationId="{C20A2F00-9409-6A36-9F20-6D0810DD1DEB}"/>
          </ac:spMkLst>
        </pc:spChg>
      </pc:sldChg>
      <pc:sldChg chg="del">
        <pc:chgData name="Todd Vollmers" userId="596f64065796145d" providerId="LiveId" clId="{A8A1B6D2-AE8A-4FAC-AF06-DA934677BCD1}" dt="2023-05-01T02:31:36.016" v="1162" actId="2696"/>
        <pc:sldMkLst>
          <pc:docMk/>
          <pc:sldMk cId="669609971" sldId="270"/>
        </pc:sldMkLst>
      </pc:sldChg>
      <pc:sldChg chg="modSp mod">
        <pc:chgData name="Todd Vollmers" userId="596f64065796145d" providerId="LiveId" clId="{A8A1B6D2-AE8A-4FAC-AF06-DA934677BCD1}" dt="2023-05-01T14:47:29.318" v="5634" actId="20577"/>
        <pc:sldMkLst>
          <pc:docMk/>
          <pc:sldMk cId="3615821140" sldId="271"/>
        </pc:sldMkLst>
        <pc:spChg chg="mod">
          <ac:chgData name="Todd Vollmers" userId="596f64065796145d" providerId="LiveId" clId="{A8A1B6D2-AE8A-4FAC-AF06-DA934677BCD1}" dt="2023-05-01T02:14:03.712" v="118" actId="20577"/>
          <ac:spMkLst>
            <pc:docMk/>
            <pc:sldMk cId="3615821140" sldId="271"/>
            <ac:spMk id="2" creationId="{9FB35AFF-B16A-0F9E-D5E9-C9E6716DC015}"/>
          </ac:spMkLst>
        </pc:spChg>
        <pc:spChg chg="mod">
          <ac:chgData name="Todd Vollmers" userId="596f64065796145d" providerId="LiveId" clId="{A8A1B6D2-AE8A-4FAC-AF06-DA934677BCD1}" dt="2023-05-01T14:47:29.318" v="5634" actId="20577"/>
          <ac:spMkLst>
            <pc:docMk/>
            <pc:sldMk cId="3615821140" sldId="271"/>
            <ac:spMk id="3" creationId="{DCDE0971-9B92-DF59-056D-490F17934C6D}"/>
          </ac:spMkLst>
        </pc:spChg>
      </pc:sldChg>
      <pc:sldChg chg="modSp mod">
        <pc:chgData name="Todd Vollmers" userId="596f64065796145d" providerId="LiveId" clId="{A8A1B6D2-AE8A-4FAC-AF06-DA934677BCD1}" dt="2023-05-01T14:48:44.495" v="5703" actId="20577"/>
        <pc:sldMkLst>
          <pc:docMk/>
          <pc:sldMk cId="696215386" sldId="272"/>
        </pc:sldMkLst>
        <pc:spChg chg="mod">
          <ac:chgData name="Todd Vollmers" userId="596f64065796145d" providerId="LiveId" clId="{A8A1B6D2-AE8A-4FAC-AF06-DA934677BCD1}" dt="2023-05-01T02:36:01.876" v="1258" actId="20577"/>
          <ac:spMkLst>
            <pc:docMk/>
            <pc:sldMk cId="696215386" sldId="272"/>
            <ac:spMk id="2" creationId="{9FB35AFF-B16A-0F9E-D5E9-C9E6716DC015}"/>
          </ac:spMkLst>
        </pc:spChg>
        <pc:spChg chg="mod">
          <ac:chgData name="Todd Vollmers" userId="596f64065796145d" providerId="LiveId" clId="{A8A1B6D2-AE8A-4FAC-AF06-DA934677BCD1}" dt="2023-05-01T14:48:44.495" v="5703" actId="20577"/>
          <ac:spMkLst>
            <pc:docMk/>
            <pc:sldMk cId="696215386" sldId="272"/>
            <ac:spMk id="3" creationId="{DCDE0971-9B92-DF59-056D-490F17934C6D}"/>
          </ac:spMkLst>
        </pc:spChg>
      </pc:sldChg>
      <pc:sldChg chg="del">
        <pc:chgData name="Todd Vollmers" userId="596f64065796145d" providerId="LiveId" clId="{A8A1B6D2-AE8A-4FAC-AF06-DA934677BCD1}" dt="2023-05-01T15:03:10.653" v="6538" actId="2696"/>
        <pc:sldMkLst>
          <pc:docMk/>
          <pc:sldMk cId="2713813264" sldId="273"/>
        </pc:sldMkLst>
      </pc:sldChg>
      <pc:sldChg chg="modSp mod">
        <pc:chgData name="Todd Vollmers" userId="596f64065796145d" providerId="LiveId" clId="{A8A1B6D2-AE8A-4FAC-AF06-DA934677BCD1}" dt="2023-05-01T14:49:02.914" v="5726" actId="20577"/>
        <pc:sldMkLst>
          <pc:docMk/>
          <pc:sldMk cId="3845097692" sldId="274"/>
        </pc:sldMkLst>
        <pc:spChg chg="mod">
          <ac:chgData name="Todd Vollmers" userId="596f64065796145d" providerId="LiveId" clId="{A8A1B6D2-AE8A-4FAC-AF06-DA934677BCD1}" dt="2023-05-01T02:51:04.295" v="2509" actId="20577"/>
          <ac:spMkLst>
            <pc:docMk/>
            <pc:sldMk cId="3845097692" sldId="274"/>
            <ac:spMk id="2" creationId="{9FB35AFF-B16A-0F9E-D5E9-C9E6716DC015}"/>
          </ac:spMkLst>
        </pc:spChg>
        <pc:spChg chg="mod">
          <ac:chgData name="Todd Vollmers" userId="596f64065796145d" providerId="LiveId" clId="{A8A1B6D2-AE8A-4FAC-AF06-DA934677BCD1}" dt="2023-05-01T14:49:02.914" v="5726" actId="20577"/>
          <ac:spMkLst>
            <pc:docMk/>
            <pc:sldMk cId="3845097692" sldId="274"/>
            <ac:spMk id="3" creationId="{DCDE0971-9B92-DF59-056D-490F17934C6D}"/>
          </ac:spMkLst>
        </pc:spChg>
      </pc:sldChg>
      <pc:sldChg chg="modSp mod">
        <pc:chgData name="Todd Vollmers" userId="596f64065796145d" providerId="LiveId" clId="{A8A1B6D2-AE8A-4FAC-AF06-DA934677BCD1}" dt="2023-05-01T14:44:08.280" v="5540" actId="20577"/>
        <pc:sldMkLst>
          <pc:docMk/>
          <pc:sldMk cId="2012941976" sldId="275"/>
        </pc:sldMkLst>
        <pc:spChg chg="mod">
          <ac:chgData name="Todd Vollmers" userId="596f64065796145d" providerId="LiveId" clId="{A8A1B6D2-AE8A-4FAC-AF06-DA934677BCD1}" dt="2023-05-01T14:26:27.363" v="3956" actId="20577"/>
          <ac:spMkLst>
            <pc:docMk/>
            <pc:sldMk cId="2012941976" sldId="275"/>
            <ac:spMk id="2" creationId="{9FB35AFF-B16A-0F9E-D5E9-C9E6716DC015}"/>
          </ac:spMkLst>
        </pc:spChg>
        <pc:spChg chg="mod">
          <ac:chgData name="Todd Vollmers" userId="596f64065796145d" providerId="LiveId" clId="{A8A1B6D2-AE8A-4FAC-AF06-DA934677BCD1}" dt="2023-05-01T14:44:08.280" v="5540" actId="20577"/>
          <ac:spMkLst>
            <pc:docMk/>
            <pc:sldMk cId="2012941976" sldId="275"/>
            <ac:spMk id="3" creationId="{DCDE0971-9B92-DF59-056D-490F17934C6D}"/>
          </ac:spMkLst>
        </pc:spChg>
      </pc:sldChg>
      <pc:sldChg chg="modSp mod">
        <pc:chgData name="Todd Vollmers" userId="596f64065796145d" providerId="LiveId" clId="{A8A1B6D2-AE8A-4FAC-AF06-DA934677BCD1}" dt="2023-05-01T14:57:19.193" v="6313" actId="27636"/>
        <pc:sldMkLst>
          <pc:docMk/>
          <pc:sldMk cId="2786759089" sldId="276"/>
        </pc:sldMkLst>
        <pc:spChg chg="mod">
          <ac:chgData name="Todd Vollmers" userId="596f64065796145d" providerId="LiveId" clId="{A8A1B6D2-AE8A-4FAC-AF06-DA934677BCD1}" dt="2023-05-01T14:50:37.543" v="5736" actId="20577"/>
          <ac:spMkLst>
            <pc:docMk/>
            <pc:sldMk cId="2786759089" sldId="276"/>
            <ac:spMk id="2" creationId="{9FB35AFF-B16A-0F9E-D5E9-C9E6716DC015}"/>
          </ac:spMkLst>
        </pc:spChg>
        <pc:spChg chg="mod">
          <ac:chgData name="Todd Vollmers" userId="596f64065796145d" providerId="LiveId" clId="{A8A1B6D2-AE8A-4FAC-AF06-DA934677BCD1}" dt="2023-05-01T14:57:19.193" v="6313" actId="27636"/>
          <ac:spMkLst>
            <pc:docMk/>
            <pc:sldMk cId="2786759089" sldId="276"/>
            <ac:spMk id="3" creationId="{DCDE0971-9B92-DF59-056D-490F17934C6D}"/>
          </ac:spMkLst>
        </pc:spChg>
      </pc:sldChg>
      <pc:sldChg chg="modSp mod">
        <pc:chgData name="Todd Vollmers" userId="596f64065796145d" providerId="LiveId" clId="{A8A1B6D2-AE8A-4FAC-AF06-DA934677BCD1}" dt="2023-05-01T16:00:51.300" v="8411" actId="20577"/>
        <pc:sldMkLst>
          <pc:docMk/>
          <pc:sldMk cId="2515543375" sldId="277"/>
        </pc:sldMkLst>
        <pc:spChg chg="mod">
          <ac:chgData name="Todd Vollmers" userId="596f64065796145d" providerId="LiveId" clId="{A8A1B6D2-AE8A-4FAC-AF06-DA934677BCD1}" dt="2023-05-01T14:57:54.969" v="6395" actId="20577"/>
          <ac:spMkLst>
            <pc:docMk/>
            <pc:sldMk cId="2515543375" sldId="277"/>
            <ac:spMk id="2" creationId="{9FB35AFF-B16A-0F9E-D5E9-C9E6716DC015}"/>
          </ac:spMkLst>
        </pc:spChg>
        <pc:spChg chg="mod">
          <ac:chgData name="Todd Vollmers" userId="596f64065796145d" providerId="LiveId" clId="{A8A1B6D2-AE8A-4FAC-AF06-DA934677BCD1}" dt="2023-05-01T16:00:51.300" v="8411" actId="20577"/>
          <ac:spMkLst>
            <pc:docMk/>
            <pc:sldMk cId="2515543375" sldId="277"/>
            <ac:spMk id="3" creationId="{DCDE0971-9B92-DF59-056D-490F17934C6D}"/>
          </ac:spMkLst>
        </pc:spChg>
      </pc:sldChg>
      <pc:sldChg chg="modSp add mod">
        <pc:chgData name="Todd Vollmers" userId="596f64065796145d" providerId="LiveId" clId="{A8A1B6D2-AE8A-4FAC-AF06-DA934677BCD1}" dt="2023-05-01T15:54:57.004" v="8410" actId="20577"/>
        <pc:sldMkLst>
          <pc:docMk/>
          <pc:sldMk cId="655835678" sldId="278"/>
        </pc:sldMkLst>
        <pc:spChg chg="mod">
          <ac:chgData name="Todd Vollmers" userId="596f64065796145d" providerId="LiveId" clId="{A8A1B6D2-AE8A-4FAC-AF06-DA934677BCD1}" dt="2023-05-01T15:16:02.215" v="7268" actId="20577"/>
          <ac:spMkLst>
            <pc:docMk/>
            <pc:sldMk cId="655835678" sldId="278"/>
            <ac:spMk id="2" creationId="{9FB35AFF-B16A-0F9E-D5E9-C9E6716DC015}"/>
          </ac:spMkLst>
        </pc:spChg>
        <pc:spChg chg="mod">
          <ac:chgData name="Todd Vollmers" userId="596f64065796145d" providerId="LiveId" clId="{A8A1B6D2-AE8A-4FAC-AF06-DA934677BCD1}" dt="2023-05-01T15:54:57.004" v="8410" actId="20577"/>
          <ac:spMkLst>
            <pc:docMk/>
            <pc:sldMk cId="655835678" sldId="278"/>
            <ac:spMk id="3" creationId="{DCDE0971-9B92-DF59-056D-490F17934C6D}"/>
          </ac:spMkLst>
        </pc:spChg>
      </pc:sldChg>
      <pc:sldChg chg="del">
        <pc:chgData name="Todd Vollmers" userId="596f64065796145d" providerId="LiveId" clId="{A8A1B6D2-AE8A-4FAC-AF06-DA934677BCD1}" dt="2023-05-01T15:02:00.536" v="6517" actId="2696"/>
        <pc:sldMkLst>
          <pc:docMk/>
          <pc:sldMk cId="1214277880" sldId="278"/>
        </pc:sldMkLst>
      </pc:sldChg>
      <pc:sldChg chg="del">
        <pc:chgData name="Todd Vollmers" userId="596f64065796145d" providerId="LiveId" clId="{A8A1B6D2-AE8A-4FAC-AF06-DA934677BCD1}" dt="2023-05-01T15:01:53.497" v="6516" actId="2696"/>
        <pc:sldMkLst>
          <pc:docMk/>
          <pc:sldMk cId="791851809" sldId="279"/>
        </pc:sldMkLst>
      </pc:sldChg>
      <pc:sldChg chg="del">
        <pc:chgData name="Todd Vollmers" userId="596f64065796145d" providerId="LiveId" clId="{A8A1B6D2-AE8A-4FAC-AF06-DA934677BCD1}" dt="2023-05-01T15:02:03.769" v="6518" actId="2696"/>
        <pc:sldMkLst>
          <pc:docMk/>
          <pc:sldMk cId="2922025758" sldId="280"/>
        </pc:sldMkLst>
      </pc:sldChg>
      <pc:sldChg chg="del">
        <pc:chgData name="Todd Vollmers" userId="596f64065796145d" providerId="LiveId" clId="{A8A1B6D2-AE8A-4FAC-AF06-DA934677BCD1}" dt="2023-05-01T15:02:07.422" v="6519" actId="2696"/>
        <pc:sldMkLst>
          <pc:docMk/>
          <pc:sldMk cId="1302186662" sldId="281"/>
        </pc:sldMkLst>
      </pc:sldChg>
      <pc:sldChg chg="del">
        <pc:chgData name="Todd Vollmers" userId="596f64065796145d" providerId="LiveId" clId="{A8A1B6D2-AE8A-4FAC-AF06-DA934677BCD1}" dt="2023-05-01T15:02:11.943" v="6520" actId="2696"/>
        <pc:sldMkLst>
          <pc:docMk/>
          <pc:sldMk cId="2054783199" sldId="282"/>
        </pc:sldMkLst>
      </pc:sldChg>
      <pc:sldChg chg="del">
        <pc:chgData name="Todd Vollmers" userId="596f64065796145d" providerId="LiveId" clId="{A8A1B6D2-AE8A-4FAC-AF06-DA934677BCD1}" dt="2023-05-01T15:02:15.919" v="6521" actId="2696"/>
        <pc:sldMkLst>
          <pc:docMk/>
          <pc:sldMk cId="1232745788" sldId="283"/>
        </pc:sldMkLst>
      </pc:sldChg>
      <pc:sldChg chg="del">
        <pc:chgData name="Todd Vollmers" userId="596f64065796145d" providerId="LiveId" clId="{A8A1B6D2-AE8A-4FAC-AF06-DA934677BCD1}" dt="2023-05-01T15:02:19.611" v="6522" actId="2696"/>
        <pc:sldMkLst>
          <pc:docMk/>
          <pc:sldMk cId="2699608244" sldId="284"/>
        </pc:sldMkLst>
      </pc:sldChg>
      <pc:sldChg chg="del">
        <pc:chgData name="Todd Vollmers" userId="596f64065796145d" providerId="LiveId" clId="{A8A1B6D2-AE8A-4FAC-AF06-DA934677BCD1}" dt="2023-05-01T15:02:24.530" v="6523" actId="2696"/>
        <pc:sldMkLst>
          <pc:docMk/>
          <pc:sldMk cId="1862510202" sldId="285"/>
        </pc:sldMkLst>
      </pc:sldChg>
      <pc:sldChg chg="del">
        <pc:chgData name="Todd Vollmers" userId="596f64065796145d" providerId="LiveId" clId="{A8A1B6D2-AE8A-4FAC-AF06-DA934677BCD1}" dt="2023-05-01T15:02:28.351" v="6524" actId="2696"/>
        <pc:sldMkLst>
          <pc:docMk/>
          <pc:sldMk cId="1239780029" sldId="286"/>
        </pc:sldMkLst>
      </pc:sldChg>
      <pc:sldChg chg="del">
        <pc:chgData name="Todd Vollmers" userId="596f64065796145d" providerId="LiveId" clId="{A8A1B6D2-AE8A-4FAC-AF06-DA934677BCD1}" dt="2023-05-01T15:02:31.081" v="6525" actId="2696"/>
        <pc:sldMkLst>
          <pc:docMk/>
          <pc:sldMk cId="4198047022" sldId="287"/>
        </pc:sldMkLst>
      </pc:sldChg>
      <pc:sldChg chg="del">
        <pc:chgData name="Todd Vollmers" userId="596f64065796145d" providerId="LiveId" clId="{A8A1B6D2-AE8A-4FAC-AF06-DA934677BCD1}" dt="2023-05-01T15:02:34.150" v="6526" actId="2696"/>
        <pc:sldMkLst>
          <pc:docMk/>
          <pc:sldMk cId="1347798682" sldId="288"/>
        </pc:sldMkLst>
      </pc:sldChg>
      <pc:sldChg chg="del">
        <pc:chgData name="Todd Vollmers" userId="596f64065796145d" providerId="LiveId" clId="{A8A1B6D2-AE8A-4FAC-AF06-DA934677BCD1}" dt="2023-05-01T15:02:37.410" v="6527" actId="2696"/>
        <pc:sldMkLst>
          <pc:docMk/>
          <pc:sldMk cId="2267118059" sldId="289"/>
        </pc:sldMkLst>
      </pc:sldChg>
      <pc:sldChg chg="del">
        <pc:chgData name="Todd Vollmers" userId="596f64065796145d" providerId="LiveId" clId="{A8A1B6D2-AE8A-4FAC-AF06-DA934677BCD1}" dt="2023-05-01T15:02:40.742" v="6528" actId="2696"/>
        <pc:sldMkLst>
          <pc:docMk/>
          <pc:sldMk cId="296637979" sldId="290"/>
        </pc:sldMkLst>
      </pc:sldChg>
      <pc:sldChg chg="del">
        <pc:chgData name="Todd Vollmers" userId="596f64065796145d" providerId="LiveId" clId="{A8A1B6D2-AE8A-4FAC-AF06-DA934677BCD1}" dt="2023-05-01T15:02:44.611" v="6529" actId="2696"/>
        <pc:sldMkLst>
          <pc:docMk/>
          <pc:sldMk cId="222049290" sldId="291"/>
        </pc:sldMkLst>
      </pc:sldChg>
      <pc:sldChg chg="del">
        <pc:chgData name="Todd Vollmers" userId="596f64065796145d" providerId="LiveId" clId="{A8A1B6D2-AE8A-4FAC-AF06-DA934677BCD1}" dt="2023-05-01T15:02:51.128" v="6531" actId="2696"/>
        <pc:sldMkLst>
          <pc:docMk/>
          <pc:sldMk cId="2944924637" sldId="292"/>
        </pc:sldMkLst>
      </pc:sldChg>
      <pc:sldChg chg="del">
        <pc:chgData name="Todd Vollmers" userId="596f64065796145d" providerId="LiveId" clId="{A8A1B6D2-AE8A-4FAC-AF06-DA934677BCD1}" dt="2023-05-01T15:02:54.090" v="6532" actId="2696"/>
        <pc:sldMkLst>
          <pc:docMk/>
          <pc:sldMk cId="692699646" sldId="293"/>
        </pc:sldMkLst>
      </pc:sldChg>
      <pc:sldChg chg="del">
        <pc:chgData name="Todd Vollmers" userId="596f64065796145d" providerId="LiveId" clId="{A8A1B6D2-AE8A-4FAC-AF06-DA934677BCD1}" dt="2023-05-01T15:02:56.828" v="6533" actId="2696"/>
        <pc:sldMkLst>
          <pc:docMk/>
          <pc:sldMk cId="2251239903" sldId="294"/>
        </pc:sldMkLst>
      </pc:sldChg>
      <pc:sldChg chg="del">
        <pc:chgData name="Todd Vollmers" userId="596f64065796145d" providerId="LiveId" clId="{A8A1B6D2-AE8A-4FAC-AF06-DA934677BCD1}" dt="2023-05-01T15:02:59.501" v="6534" actId="2696"/>
        <pc:sldMkLst>
          <pc:docMk/>
          <pc:sldMk cId="280189859" sldId="295"/>
        </pc:sldMkLst>
      </pc:sldChg>
      <pc:sldChg chg="del">
        <pc:chgData name="Todd Vollmers" userId="596f64065796145d" providerId="LiveId" clId="{A8A1B6D2-AE8A-4FAC-AF06-DA934677BCD1}" dt="2023-05-01T15:03:02.349" v="6535" actId="2696"/>
        <pc:sldMkLst>
          <pc:docMk/>
          <pc:sldMk cId="276291449" sldId="296"/>
        </pc:sldMkLst>
      </pc:sldChg>
      <pc:sldChg chg="del">
        <pc:chgData name="Todd Vollmers" userId="596f64065796145d" providerId="LiveId" clId="{A8A1B6D2-AE8A-4FAC-AF06-DA934677BCD1}" dt="2023-05-01T15:03:05.208" v="6536" actId="2696"/>
        <pc:sldMkLst>
          <pc:docMk/>
          <pc:sldMk cId="373193023" sldId="579"/>
        </pc:sldMkLst>
      </pc:sldChg>
      <pc:sldChg chg="del">
        <pc:chgData name="Todd Vollmers" userId="596f64065796145d" providerId="LiveId" clId="{A8A1B6D2-AE8A-4FAC-AF06-DA934677BCD1}" dt="2023-05-01T15:03:07.863" v="6537" actId="2696"/>
        <pc:sldMkLst>
          <pc:docMk/>
          <pc:sldMk cId="3258396399" sldId="580"/>
        </pc:sldMkLst>
      </pc:sldChg>
      <pc:sldChg chg="del">
        <pc:chgData name="Todd Vollmers" userId="596f64065796145d" providerId="LiveId" clId="{A8A1B6D2-AE8A-4FAC-AF06-DA934677BCD1}" dt="2023-05-01T15:03:28.740" v="6544" actId="2696"/>
        <pc:sldMkLst>
          <pc:docMk/>
          <pc:sldMk cId="2465799429" sldId="581"/>
        </pc:sldMkLst>
      </pc:sldChg>
      <pc:sldChg chg="del">
        <pc:chgData name="Todd Vollmers" userId="596f64065796145d" providerId="LiveId" clId="{A8A1B6D2-AE8A-4FAC-AF06-DA934677BCD1}" dt="2023-05-01T15:03:12.972" v="6539" actId="2696"/>
        <pc:sldMkLst>
          <pc:docMk/>
          <pc:sldMk cId="3971680240" sldId="582"/>
        </pc:sldMkLst>
      </pc:sldChg>
      <pc:sldChg chg="del">
        <pc:chgData name="Todd Vollmers" userId="596f64065796145d" providerId="LiveId" clId="{A8A1B6D2-AE8A-4FAC-AF06-DA934677BCD1}" dt="2023-05-01T15:03:16.878" v="6540" actId="2696"/>
        <pc:sldMkLst>
          <pc:docMk/>
          <pc:sldMk cId="2470712904" sldId="583"/>
        </pc:sldMkLst>
      </pc:sldChg>
      <pc:sldChg chg="del">
        <pc:chgData name="Todd Vollmers" userId="596f64065796145d" providerId="LiveId" clId="{A8A1B6D2-AE8A-4FAC-AF06-DA934677BCD1}" dt="2023-05-01T15:03:20.872" v="6541" actId="2696"/>
        <pc:sldMkLst>
          <pc:docMk/>
          <pc:sldMk cId="1754730412" sldId="584"/>
        </pc:sldMkLst>
      </pc:sldChg>
      <pc:sldChg chg="del">
        <pc:chgData name="Todd Vollmers" userId="596f64065796145d" providerId="LiveId" clId="{A8A1B6D2-AE8A-4FAC-AF06-DA934677BCD1}" dt="2023-05-01T15:03:23.429" v="6542" actId="2696"/>
        <pc:sldMkLst>
          <pc:docMk/>
          <pc:sldMk cId="4228600315" sldId="585"/>
        </pc:sldMkLst>
      </pc:sldChg>
      <pc:sldChg chg="del">
        <pc:chgData name="Todd Vollmers" userId="596f64065796145d" providerId="LiveId" clId="{A8A1B6D2-AE8A-4FAC-AF06-DA934677BCD1}" dt="2023-05-01T15:03:26.365" v="6543" actId="2696"/>
        <pc:sldMkLst>
          <pc:docMk/>
          <pc:sldMk cId="2918896954" sldId="586"/>
        </pc:sldMkLst>
      </pc:sldChg>
      <pc:sldChg chg="del">
        <pc:chgData name="Todd Vollmers" userId="596f64065796145d" providerId="LiveId" clId="{A8A1B6D2-AE8A-4FAC-AF06-DA934677BCD1}" dt="2023-05-01T15:03:37.770" v="6547" actId="2696"/>
        <pc:sldMkLst>
          <pc:docMk/>
          <pc:sldMk cId="1915418124" sldId="587"/>
        </pc:sldMkLst>
      </pc:sldChg>
      <pc:sldChg chg="del">
        <pc:chgData name="Todd Vollmers" userId="596f64065796145d" providerId="LiveId" clId="{A8A1B6D2-AE8A-4FAC-AF06-DA934677BCD1}" dt="2023-05-01T15:03:31.493" v="6545" actId="2696"/>
        <pc:sldMkLst>
          <pc:docMk/>
          <pc:sldMk cId="347725114" sldId="588"/>
        </pc:sldMkLst>
      </pc:sldChg>
      <pc:sldChg chg="del">
        <pc:chgData name="Todd Vollmers" userId="596f64065796145d" providerId="LiveId" clId="{A8A1B6D2-AE8A-4FAC-AF06-DA934677BCD1}" dt="2023-05-01T15:03:34.588" v="6546" actId="2696"/>
        <pc:sldMkLst>
          <pc:docMk/>
          <pc:sldMk cId="3977531808" sldId="589"/>
        </pc:sldMkLst>
      </pc:sldChg>
      <pc:sldChg chg="del">
        <pc:chgData name="Todd Vollmers" userId="596f64065796145d" providerId="LiveId" clId="{A8A1B6D2-AE8A-4FAC-AF06-DA934677BCD1}" dt="2023-05-01T15:03:54.541" v="6551" actId="2696"/>
        <pc:sldMkLst>
          <pc:docMk/>
          <pc:sldMk cId="2422758844" sldId="590"/>
        </pc:sldMkLst>
      </pc:sldChg>
      <pc:sldChg chg="del">
        <pc:chgData name="Todd Vollmers" userId="596f64065796145d" providerId="LiveId" clId="{A8A1B6D2-AE8A-4FAC-AF06-DA934677BCD1}" dt="2023-05-01T15:03:41.193" v="6548" actId="2696"/>
        <pc:sldMkLst>
          <pc:docMk/>
          <pc:sldMk cId="2755084476" sldId="591"/>
        </pc:sldMkLst>
      </pc:sldChg>
      <pc:sldChg chg="del">
        <pc:chgData name="Todd Vollmers" userId="596f64065796145d" providerId="LiveId" clId="{A8A1B6D2-AE8A-4FAC-AF06-DA934677BCD1}" dt="2023-05-01T15:03:46.313" v="6549" actId="2696"/>
        <pc:sldMkLst>
          <pc:docMk/>
          <pc:sldMk cId="4179934715" sldId="592"/>
        </pc:sldMkLst>
      </pc:sldChg>
      <pc:sldChg chg="del">
        <pc:chgData name="Todd Vollmers" userId="596f64065796145d" providerId="LiveId" clId="{A8A1B6D2-AE8A-4FAC-AF06-DA934677BCD1}" dt="2023-05-01T15:03:49.501" v="6550" actId="2696"/>
        <pc:sldMkLst>
          <pc:docMk/>
          <pc:sldMk cId="3615331852" sldId="593"/>
        </pc:sldMkLst>
      </pc:sldChg>
      <pc:sldChg chg="del">
        <pc:chgData name="Todd Vollmers" userId="596f64065796145d" providerId="LiveId" clId="{A8A1B6D2-AE8A-4FAC-AF06-DA934677BCD1}" dt="2023-05-01T15:02:47.738" v="6530" actId="2696"/>
        <pc:sldMkLst>
          <pc:docMk/>
          <pc:sldMk cId="2420933022" sldId="5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3174" bIns="46586" rtlCol="0"/>
          <a:lstStyle>
            <a:lvl1pPr algn="r">
              <a:defRPr sz="1200"/>
            </a:lvl1pPr>
          </a:lstStyle>
          <a:p>
            <a:fld id="{C0FEA938-8399-466C-861E-756BD9EE9A8D}" type="datetimeFigureOut">
              <a:rPr lang="en-US" smtClean="0"/>
              <a:t>5/1/2023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6" rIns="93174" bIns="46586" rtlCol="0" anchor="ctr"/>
          <a:lstStyle/>
          <a:p>
            <a:endParaRPr lang="en-US"/>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4" tIns="46586" rIns="93174"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D341C815-033E-4A86-B79D-766F383C1A7C}" type="slidenum">
              <a:rPr lang="en-US" smtClean="0"/>
              <a:t>‹#›</a:t>
            </a:fld>
            <a:endParaRPr lang="en-US"/>
          </a:p>
        </p:txBody>
      </p:sp>
    </p:spTree>
    <p:extLst>
      <p:ext uri="{BB962C8B-B14F-4D97-AF65-F5344CB8AC3E}">
        <p14:creationId xmlns:p14="http://schemas.microsoft.com/office/powerpoint/2010/main" val="3361737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01310537-6AD5-43F5-A742-33337FF56357}" type="datetimeFigureOut">
              <a:rPr lang="en-US" smtClean="0"/>
              <a:t>5/1/2023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F551AF-A0F4-40BB-98F7-DD33B5941A5C}" type="slidenum">
              <a:rPr lang="en-US" smtClean="0"/>
              <a:t>‹#›</a:t>
            </a:fld>
            <a:endParaRPr lang="en-US"/>
          </a:p>
        </p:txBody>
      </p:sp>
    </p:spTree>
    <p:extLst>
      <p:ext uri="{BB962C8B-B14F-4D97-AF65-F5344CB8AC3E}">
        <p14:creationId xmlns:p14="http://schemas.microsoft.com/office/powerpoint/2010/main" val="110776309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310537-6AD5-43F5-A742-33337FF56357}"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551AF-A0F4-40BB-98F7-DD33B5941A5C}" type="slidenum">
              <a:rPr lang="en-US" smtClean="0"/>
              <a:t>‹#›</a:t>
            </a:fld>
            <a:endParaRPr lang="en-US"/>
          </a:p>
        </p:txBody>
      </p:sp>
    </p:spTree>
    <p:extLst>
      <p:ext uri="{BB962C8B-B14F-4D97-AF65-F5344CB8AC3E}">
        <p14:creationId xmlns:p14="http://schemas.microsoft.com/office/powerpoint/2010/main" val="101544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310537-6AD5-43F5-A742-33337FF56357}"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551AF-A0F4-40BB-98F7-DD33B5941A5C}" type="slidenum">
              <a:rPr lang="en-US" smtClean="0"/>
              <a:t>‹#›</a:t>
            </a:fld>
            <a:endParaRPr lang="en-US"/>
          </a:p>
        </p:txBody>
      </p:sp>
    </p:spTree>
    <p:extLst>
      <p:ext uri="{BB962C8B-B14F-4D97-AF65-F5344CB8AC3E}">
        <p14:creationId xmlns:p14="http://schemas.microsoft.com/office/powerpoint/2010/main" val="637451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4" name="Line 4">
            <a:extLst>
              <a:ext uri="{FF2B5EF4-FFF2-40B4-BE49-F238E27FC236}">
                <a16:creationId xmlns:a16="http://schemas.microsoft.com/office/drawing/2014/main" id="{07811CED-0D6F-4B00-98AB-99407F4C1766}"/>
              </a:ext>
            </a:extLst>
          </p:cNvPr>
          <p:cNvSpPr>
            <a:spLocks noChangeShapeType="1"/>
          </p:cNvSpPr>
          <p:nvPr/>
        </p:nvSpPr>
        <p:spPr bwMode="auto">
          <a:xfrm>
            <a:off x="474134" y="4321175"/>
            <a:ext cx="11214100" cy="0"/>
          </a:xfrm>
          <a:prstGeom prst="line">
            <a:avLst/>
          </a:prstGeom>
          <a:noFill/>
          <a:ln w="2413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sz="1800" dirty="0"/>
          </a:p>
        </p:txBody>
      </p:sp>
      <p:pic>
        <p:nvPicPr>
          <p:cNvPr id="5" name="Picture 9">
            <a:extLst>
              <a:ext uri="{FF2B5EF4-FFF2-40B4-BE49-F238E27FC236}">
                <a16:creationId xmlns:a16="http://schemas.microsoft.com/office/drawing/2014/main" id="{0DDB32F7-45F0-4382-B598-0A740C8351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31201" y="6353175"/>
            <a:ext cx="29591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ctrTitle"/>
          </p:nvPr>
        </p:nvSpPr>
        <p:spPr>
          <a:xfrm>
            <a:off x="508000" y="762000"/>
            <a:ext cx="11176000" cy="1581150"/>
          </a:xfrm>
        </p:spPr>
        <p:txBody>
          <a:bodyPr/>
          <a:lstStyle>
            <a:lvl1pPr>
              <a:defRPr sz="3200">
                <a:solidFill>
                  <a:srgbClr val="FF8000"/>
                </a:solidFill>
              </a:defRPr>
            </a:lvl1pPr>
          </a:lstStyle>
          <a:p>
            <a:r>
              <a:rPr lang="en-US" dirty="0"/>
              <a:t>Click to edit Master title style</a:t>
            </a:r>
          </a:p>
        </p:txBody>
      </p:sp>
      <p:sp>
        <p:nvSpPr>
          <p:cNvPr id="16387" name="Rectangle 3"/>
          <p:cNvSpPr>
            <a:spLocks noGrp="1" noChangeArrowheads="1"/>
          </p:cNvSpPr>
          <p:nvPr>
            <p:ph type="subTitle" idx="1"/>
          </p:nvPr>
        </p:nvSpPr>
        <p:spPr>
          <a:xfrm>
            <a:off x="482600" y="4435476"/>
            <a:ext cx="11176000" cy="1279525"/>
          </a:xfrm>
        </p:spPr>
        <p:txBody>
          <a:bodyPr rIns="0"/>
          <a:lstStyle>
            <a:lvl1pPr marL="0" indent="0">
              <a:lnSpc>
                <a:spcPct val="90000"/>
              </a:lnSpc>
              <a:spcBef>
                <a:spcPct val="0"/>
              </a:spcBef>
              <a:buFontTx/>
              <a:buNone/>
              <a:defRPr sz="1800">
                <a:solidFill>
                  <a:srgbClr val="4B4B4B"/>
                </a:solidFill>
              </a:defRPr>
            </a:lvl1pPr>
          </a:lstStyle>
          <a:p>
            <a:r>
              <a:rPr lang="en-US" dirty="0"/>
              <a:t>Click to edit Master subtitle style</a:t>
            </a:r>
          </a:p>
        </p:txBody>
      </p:sp>
    </p:spTree>
    <p:extLst>
      <p:ext uri="{BB962C8B-B14F-4D97-AF65-F5344CB8AC3E}">
        <p14:creationId xmlns:p14="http://schemas.microsoft.com/office/powerpoint/2010/main" val="2241325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6">
            <a:extLst>
              <a:ext uri="{FF2B5EF4-FFF2-40B4-BE49-F238E27FC236}">
                <a16:creationId xmlns:a16="http://schemas.microsoft.com/office/drawing/2014/main" id="{CF0912E8-1B93-4180-BA07-8BB1280D93BC}"/>
              </a:ext>
            </a:extLst>
          </p:cNvPr>
          <p:cNvSpPr>
            <a:spLocks noChangeShapeType="1"/>
          </p:cNvSpPr>
          <p:nvPr/>
        </p:nvSpPr>
        <p:spPr bwMode="auto">
          <a:xfrm>
            <a:off x="474134" y="2060575"/>
            <a:ext cx="11214100" cy="0"/>
          </a:xfrm>
          <a:prstGeom prst="line">
            <a:avLst/>
          </a:prstGeom>
          <a:noFill/>
          <a:ln w="2413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sz="1800" dirty="0"/>
          </a:p>
        </p:txBody>
      </p:sp>
      <p:pic>
        <p:nvPicPr>
          <p:cNvPr id="5" name="Picture 8">
            <a:extLst>
              <a:ext uri="{FF2B5EF4-FFF2-40B4-BE49-F238E27FC236}">
                <a16:creationId xmlns:a16="http://schemas.microsoft.com/office/drawing/2014/main" id="{3D7198D0-2CF1-4967-B1E9-CAA9BC24305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31201" y="6353175"/>
            <a:ext cx="29591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5780" name="Rectangle 4"/>
          <p:cNvSpPr>
            <a:spLocks noGrp="1" noChangeArrowheads="1"/>
          </p:cNvSpPr>
          <p:nvPr>
            <p:ph type="ctrTitle"/>
          </p:nvPr>
        </p:nvSpPr>
        <p:spPr>
          <a:xfrm>
            <a:off x="482600" y="292100"/>
            <a:ext cx="11176000" cy="1665288"/>
          </a:xfrm>
        </p:spPr>
        <p:txBody>
          <a:bodyPr/>
          <a:lstStyle>
            <a:lvl1pPr>
              <a:defRPr sz="4200"/>
            </a:lvl1pPr>
          </a:lstStyle>
          <a:p>
            <a:r>
              <a:rPr lang="en-US"/>
              <a:t>Click to edit Master title style</a:t>
            </a:r>
          </a:p>
        </p:txBody>
      </p:sp>
      <p:sp>
        <p:nvSpPr>
          <p:cNvPr id="715781" name="Rectangle 5"/>
          <p:cNvSpPr>
            <a:spLocks noGrp="1" noChangeArrowheads="1"/>
          </p:cNvSpPr>
          <p:nvPr>
            <p:ph type="subTitle" idx="1"/>
          </p:nvPr>
        </p:nvSpPr>
        <p:spPr>
          <a:xfrm>
            <a:off x="482600" y="2390776"/>
            <a:ext cx="11176000" cy="1800225"/>
          </a:xfrm>
        </p:spPr>
        <p:txBody>
          <a:bodyPr rIns="0"/>
          <a:lstStyle>
            <a:lvl1pPr>
              <a:spcBef>
                <a:spcPct val="0"/>
              </a:spcBef>
              <a:buNone/>
              <a:defRPr sz="1800"/>
            </a:lvl1pPr>
          </a:lstStyle>
          <a:p>
            <a:r>
              <a:rPr lang="en-US"/>
              <a:t>Click to edit Master subtitle style</a:t>
            </a:r>
            <a:endParaRPr lang="en-US" dirty="0"/>
          </a:p>
        </p:txBody>
      </p:sp>
    </p:spTree>
    <p:extLst>
      <p:ext uri="{BB962C8B-B14F-4D97-AF65-F5344CB8AC3E}">
        <p14:creationId xmlns:p14="http://schemas.microsoft.com/office/powerpoint/2010/main" val="3241926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defRPr lang="en-US" sz="2000" kern="1200" dirty="0" smtClean="0">
                <a:solidFill>
                  <a:schemeClr val="tx1"/>
                </a:solidFill>
                <a:latin typeface="Arial" charset="0"/>
                <a:ea typeface="+mn-ea"/>
                <a:cs typeface="+mn-cs"/>
              </a:defRPr>
            </a:lvl2pPr>
            <a:lvl3pPr>
              <a:defRPr lang="en-US" sz="1800" kern="1200" dirty="0" smtClean="0">
                <a:solidFill>
                  <a:schemeClr val="tx1"/>
                </a:solidFill>
                <a:latin typeface="Arial" charset="0"/>
                <a:ea typeface="+mn-ea"/>
                <a:cs typeface="+mn-cs"/>
              </a:defRPr>
            </a:lvl3pPr>
            <a:lvl4pPr>
              <a:defRPr lang="en-US" sz="1600" kern="1200" dirty="0" smtClean="0">
                <a:solidFill>
                  <a:schemeClr val="tx1"/>
                </a:solidFill>
                <a:latin typeface="Arial" charset="0"/>
                <a:ea typeface="+mn-ea"/>
                <a:cs typeface="+mn-cs"/>
              </a:defRPr>
            </a:lvl4pPr>
            <a:lvl5pPr>
              <a:defRPr lang="en-US" sz="1400" kern="1200" dirty="0">
                <a:solidFill>
                  <a:schemeClr val="tx1"/>
                </a:solidFill>
                <a:latin typeface="Arial" charset="0"/>
                <a:ea typeface="+mn-ea"/>
                <a:cs typeface="+mn-cs"/>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98934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35968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34533" y="1528763"/>
            <a:ext cx="4861984" cy="4570412"/>
          </a:xfrm>
        </p:spPr>
        <p:txBody>
          <a:bodyPr/>
          <a:lstStyle>
            <a:lvl1pPr marL="228600" indent="-228600" algn="l" rtl="0" fontAlgn="base">
              <a:spcBef>
                <a:spcPct val="50000"/>
              </a:spcBef>
              <a:spcAft>
                <a:spcPct val="0"/>
              </a:spcAft>
              <a:buClrTx/>
              <a:buFontTx/>
              <a:buChar char="•"/>
              <a:defRPr lang="en-US" sz="2000" kern="1200" dirty="0" smtClean="0">
                <a:solidFill>
                  <a:schemeClr val="tx1"/>
                </a:solidFill>
                <a:latin typeface="Arial" charset="0"/>
                <a:ea typeface="+mn-ea"/>
                <a:cs typeface="+mn-cs"/>
              </a:defRPr>
            </a:lvl1pPr>
            <a:lvl2pPr>
              <a:defRPr lang="en-US" sz="1800" kern="1200" dirty="0" smtClean="0">
                <a:solidFill>
                  <a:schemeClr val="tx1"/>
                </a:solidFill>
                <a:latin typeface="Arial" charset="0"/>
                <a:ea typeface="+mn-ea"/>
                <a:cs typeface="+mn-cs"/>
              </a:defRPr>
            </a:lvl2pPr>
            <a:lvl3pPr>
              <a:defRPr lang="en-US" sz="1600" kern="1200" dirty="0" smtClean="0">
                <a:solidFill>
                  <a:schemeClr val="tx1"/>
                </a:solidFill>
                <a:latin typeface="Arial" charset="0"/>
                <a:ea typeface="+mn-ea"/>
                <a:cs typeface="+mn-cs"/>
              </a:defRPr>
            </a:lvl3pPr>
            <a:lvl4pPr>
              <a:defRPr lang="en-US" sz="1400" kern="1200" dirty="0" smtClean="0">
                <a:solidFill>
                  <a:schemeClr val="tx1"/>
                </a:solidFill>
                <a:latin typeface="Arial" charset="0"/>
                <a:ea typeface="+mn-ea"/>
                <a:cs typeface="+mn-cs"/>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99718" y="1528763"/>
            <a:ext cx="4861983" cy="4570412"/>
          </a:xfrm>
        </p:spPr>
        <p:txBody>
          <a:bodyPr/>
          <a:lstStyle>
            <a:lvl1pPr marL="228600" indent="-228600" algn="l" rtl="0" fontAlgn="base">
              <a:spcBef>
                <a:spcPct val="50000"/>
              </a:spcBef>
              <a:spcAft>
                <a:spcPct val="0"/>
              </a:spcAft>
              <a:buClrTx/>
              <a:buFontTx/>
              <a:buChar char="•"/>
              <a:defRPr lang="en-US" sz="2000" kern="1200" dirty="0" smtClean="0">
                <a:solidFill>
                  <a:schemeClr val="tx1"/>
                </a:solidFill>
                <a:latin typeface="Arial" charset="0"/>
                <a:ea typeface="+mn-ea"/>
                <a:cs typeface="+mn-cs"/>
              </a:defRPr>
            </a:lvl1pPr>
            <a:lvl2pPr>
              <a:defRPr lang="en-US" sz="1800" kern="1200" dirty="0" smtClean="0">
                <a:solidFill>
                  <a:schemeClr val="tx1"/>
                </a:solidFill>
                <a:latin typeface="Arial" charset="0"/>
                <a:ea typeface="+mn-ea"/>
                <a:cs typeface="+mn-cs"/>
              </a:defRPr>
            </a:lvl2pPr>
            <a:lvl3pPr>
              <a:defRPr lang="en-US" sz="1600" kern="1200" dirty="0" smtClean="0">
                <a:solidFill>
                  <a:schemeClr val="tx1"/>
                </a:solidFill>
                <a:latin typeface="Arial" charset="0"/>
                <a:ea typeface="+mn-ea"/>
                <a:cs typeface="+mn-cs"/>
              </a:defRPr>
            </a:lvl3pPr>
            <a:lvl4pPr>
              <a:defRPr lang="en-US" sz="1400" kern="1200" dirty="0" smtClean="0">
                <a:solidFill>
                  <a:schemeClr val="tx1"/>
                </a:solidFill>
                <a:latin typeface="Arial" charset="0"/>
                <a:ea typeface="+mn-ea"/>
                <a:cs typeface="+mn-cs"/>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48931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70262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A30CA7-1EF2-412F-A300-E31035305BBD}"/>
              </a:ext>
            </a:extLst>
          </p:cNvPr>
          <p:cNvSpPr>
            <a:spLocks noChangeArrowheads="1"/>
          </p:cNvSpPr>
          <p:nvPr userDrawn="1"/>
        </p:nvSpPr>
        <p:spPr bwMode="auto">
          <a:xfrm>
            <a:off x="406400" y="6172200"/>
            <a:ext cx="2641600" cy="609600"/>
          </a:xfrm>
          <a:prstGeom prst="rect">
            <a:avLst/>
          </a:prstGeom>
          <a:solidFill>
            <a:schemeClr val="bg1"/>
          </a:solidFill>
          <a:ln>
            <a:noFill/>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200" dirty="0">
              <a:solidFill>
                <a:srgbClr val="4B4B4B"/>
              </a:solidFill>
            </a:endParaRPr>
          </a:p>
        </p:txBody>
      </p:sp>
      <p:sp>
        <p:nvSpPr>
          <p:cNvPr id="4" name="TextBox 3">
            <a:extLst>
              <a:ext uri="{FF2B5EF4-FFF2-40B4-BE49-F238E27FC236}">
                <a16:creationId xmlns:a16="http://schemas.microsoft.com/office/drawing/2014/main" id="{A89AC479-0331-4F87-9680-0137656CCBAE}"/>
              </a:ext>
            </a:extLst>
          </p:cNvPr>
          <p:cNvSpPr txBox="1"/>
          <p:nvPr userDrawn="1"/>
        </p:nvSpPr>
        <p:spPr bwMode="gray">
          <a:xfrm>
            <a:off x="4353984" y="6553200"/>
            <a:ext cx="2525691" cy="253916"/>
          </a:xfrm>
          <a:prstGeom prst="rect">
            <a:avLst/>
          </a:prstGeom>
          <a:noFill/>
          <a:ln w="9525" algn="ctr">
            <a:noFill/>
            <a:miter lim="800000"/>
            <a:headEnd/>
            <a:tailEnd/>
          </a:ln>
        </p:spPr>
        <p:txBody>
          <a:bodyPr wrap="none" lIns="45720" rIns="45720">
            <a:spAutoFit/>
          </a:bodyPr>
          <a:lstStyle/>
          <a:p>
            <a:pPr marL="169863" indent="-169863" eaLnBrk="1" fontAlgn="auto" hangingPunct="1">
              <a:spcBef>
                <a:spcPts val="0"/>
              </a:spcBef>
              <a:spcAft>
                <a:spcPts val="0"/>
              </a:spcAft>
              <a:buClr>
                <a:srgbClr val="FF8000"/>
              </a:buClr>
              <a:defRPr/>
            </a:pPr>
            <a:r>
              <a:rPr lang="en-US" sz="1050" b="1" i="1" dirty="0">
                <a:solidFill>
                  <a:srgbClr val="4B4B4B"/>
                </a:solidFill>
                <a:latin typeface="+mn-lt"/>
                <a:cs typeface="+mn-cs"/>
              </a:rPr>
              <a:t>Confidential Draft Not for Distribution.</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02108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7020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310537-6AD5-43F5-A742-33337FF56357}" type="datetimeFigureOut">
              <a:rPr lang="en-US" smtClean="0"/>
              <a:t>5/1/2023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F551AF-A0F4-40BB-98F7-DD33B5941A5C}" type="slidenum">
              <a:rPr lang="en-US" smtClean="0"/>
              <a:t>‹#›</a:t>
            </a:fld>
            <a:endParaRPr lang="en-US"/>
          </a:p>
        </p:txBody>
      </p:sp>
    </p:spTree>
    <p:extLst>
      <p:ext uri="{BB962C8B-B14F-4D97-AF65-F5344CB8AC3E}">
        <p14:creationId xmlns:p14="http://schemas.microsoft.com/office/powerpoint/2010/main" val="4166098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04566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52339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01310537-6AD5-43F5-A742-33337FF56357}" type="datetimeFigureOut">
              <a:rPr lang="en-US" smtClean="0"/>
              <a:t>5/1/2023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F551AF-A0F4-40BB-98F7-DD33B5941A5C}" type="slidenum">
              <a:rPr lang="en-US" smtClean="0"/>
              <a:t>‹#›</a:t>
            </a:fld>
            <a:endParaRPr lang="en-US"/>
          </a:p>
        </p:txBody>
      </p:sp>
    </p:spTree>
    <p:extLst>
      <p:ext uri="{BB962C8B-B14F-4D97-AF65-F5344CB8AC3E}">
        <p14:creationId xmlns:p14="http://schemas.microsoft.com/office/powerpoint/2010/main" val="34151027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1310537-6AD5-43F5-A742-33337FF56357}" type="datetimeFigureOut">
              <a:rPr lang="en-US" smtClean="0"/>
              <a:t>5/1/2023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7BF551AF-A0F4-40BB-98F7-DD33B5941A5C}" type="slidenum">
              <a:rPr lang="en-US" smtClean="0"/>
              <a:t>‹#›</a:t>
            </a:fld>
            <a:endParaRPr lang="en-US"/>
          </a:p>
        </p:txBody>
      </p:sp>
    </p:spTree>
    <p:extLst>
      <p:ext uri="{BB962C8B-B14F-4D97-AF65-F5344CB8AC3E}">
        <p14:creationId xmlns:p14="http://schemas.microsoft.com/office/powerpoint/2010/main" val="103420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1310537-6AD5-43F5-A742-33337FF56357}" type="datetimeFigureOut">
              <a:rPr lang="en-US" smtClean="0"/>
              <a:t>5/1/2023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F551AF-A0F4-40BB-98F7-DD33B5941A5C}"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84548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310537-6AD5-43F5-A742-33337FF56357}" type="datetimeFigureOut">
              <a:rPr lang="en-US" smtClean="0"/>
              <a:t>5/1/2023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F551AF-A0F4-40BB-98F7-DD33B5941A5C}" type="slidenum">
              <a:rPr lang="en-US" smtClean="0"/>
              <a:t>‹#›</a:t>
            </a:fld>
            <a:endParaRPr lang="en-US"/>
          </a:p>
        </p:txBody>
      </p:sp>
    </p:spTree>
    <p:extLst>
      <p:ext uri="{BB962C8B-B14F-4D97-AF65-F5344CB8AC3E}">
        <p14:creationId xmlns:p14="http://schemas.microsoft.com/office/powerpoint/2010/main" val="521215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310537-6AD5-43F5-A742-33337FF56357}" type="datetimeFigureOut">
              <a:rPr lang="en-US" smtClean="0"/>
              <a:t>5/1/2023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F551AF-A0F4-40BB-98F7-DD33B5941A5C}" type="slidenum">
              <a:rPr lang="en-US" smtClean="0"/>
              <a:t>‹#›</a:t>
            </a:fld>
            <a:endParaRPr lang="en-US"/>
          </a:p>
        </p:txBody>
      </p:sp>
    </p:spTree>
    <p:extLst>
      <p:ext uri="{BB962C8B-B14F-4D97-AF65-F5344CB8AC3E}">
        <p14:creationId xmlns:p14="http://schemas.microsoft.com/office/powerpoint/2010/main" val="407055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310537-6AD5-43F5-A742-33337FF56357}" type="datetimeFigureOut">
              <a:rPr lang="en-US" smtClean="0"/>
              <a:t>5/1/2023</a:t>
            </a:fld>
            <a:endParaRPr lang="en-US"/>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a:p>
        </p:txBody>
      </p:sp>
      <p:sp>
        <p:nvSpPr>
          <p:cNvPr id="7" name="Slide Number Placeholder 6"/>
          <p:cNvSpPr>
            <a:spLocks noGrp="1"/>
          </p:cNvSpPr>
          <p:nvPr>
            <p:ph type="sldNum" sz="quarter" idx="12"/>
          </p:nvPr>
        </p:nvSpPr>
        <p:spPr/>
        <p:txBody>
          <a:bodyPr/>
          <a:lstStyle/>
          <a:p>
            <a:fld id="{7BF551AF-A0F4-40BB-98F7-DD33B5941A5C}" type="slidenum">
              <a:rPr lang="en-US" smtClean="0"/>
              <a:t>‹#›</a:t>
            </a:fld>
            <a:endParaRPr lang="en-US"/>
          </a:p>
        </p:txBody>
      </p:sp>
    </p:spTree>
    <p:extLst>
      <p:ext uri="{BB962C8B-B14F-4D97-AF65-F5344CB8AC3E}">
        <p14:creationId xmlns:p14="http://schemas.microsoft.com/office/powerpoint/2010/main" val="4247330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01310537-6AD5-43F5-A742-33337FF56357}" type="datetimeFigureOut">
              <a:rPr lang="en-US" smtClean="0"/>
              <a:t>5/1/2023</a:t>
            </a:fld>
            <a:endParaRPr lang="en-US"/>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a:p>
        </p:txBody>
      </p:sp>
      <p:sp>
        <p:nvSpPr>
          <p:cNvPr id="7" name="Slide Number Placeholder 6"/>
          <p:cNvSpPr>
            <a:spLocks noGrp="1"/>
          </p:cNvSpPr>
          <p:nvPr>
            <p:ph type="sldNum" sz="quarter" idx="12"/>
          </p:nvPr>
        </p:nvSpPr>
        <p:spPr/>
        <p:txBody>
          <a:bodyPr/>
          <a:lstStyle/>
          <a:p>
            <a:fld id="{7BF551AF-A0F4-40BB-98F7-DD33B5941A5C}" type="slidenum">
              <a:rPr lang="en-US" smtClean="0"/>
              <a:t>‹#›</a:t>
            </a:fld>
            <a:endParaRPr lang="en-US"/>
          </a:p>
        </p:txBody>
      </p:sp>
    </p:spTree>
    <p:extLst>
      <p:ext uri="{BB962C8B-B14F-4D97-AF65-F5344CB8AC3E}">
        <p14:creationId xmlns:p14="http://schemas.microsoft.com/office/powerpoint/2010/main" val="2464658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01310537-6AD5-43F5-A742-33337FF56357}" type="datetimeFigureOut">
              <a:rPr lang="en-US" smtClean="0"/>
              <a:t>5/1/2023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7BF551AF-A0F4-40BB-98F7-DD33B5941A5C}" type="slidenum">
              <a:rPr lang="en-US" smtClean="0"/>
              <a:t>‹#›</a:t>
            </a:fld>
            <a:endParaRPr lang="en-US"/>
          </a:p>
        </p:txBody>
      </p:sp>
    </p:spTree>
    <p:extLst>
      <p:ext uri="{BB962C8B-B14F-4D97-AF65-F5344CB8AC3E}">
        <p14:creationId xmlns:p14="http://schemas.microsoft.com/office/powerpoint/2010/main" val="254407710"/>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5">
            <a:extLst>
              <a:ext uri="{FF2B5EF4-FFF2-40B4-BE49-F238E27FC236}">
                <a16:creationId xmlns:a16="http://schemas.microsoft.com/office/drawing/2014/main" id="{FA3E9BCA-5D03-4701-81C9-7613D0726A6B}"/>
              </a:ext>
            </a:extLst>
          </p:cNvPr>
          <p:cNvSpPr>
            <a:spLocks noGrp="1" noChangeArrowheads="1"/>
          </p:cNvSpPr>
          <p:nvPr>
            <p:ph type="title"/>
          </p:nvPr>
        </p:nvSpPr>
        <p:spPr bwMode="auto">
          <a:xfrm>
            <a:off x="1134534" y="457200"/>
            <a:ext cx="9927167"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27" name="Rectangle 6">
            <a:extLst>
              <a:ext uri="{FF2B5EF4-FFF2-40B4-BE49-F238E27FC236}">
                <a16:creationId xmlns:a16="http://schemas.microsoft.com/office/drawing/2014/main" id="{FC878E91-A47D-42B4-A47A-3E8A56984199}"/>
              </a:ext>
            </a:extLst>
          </p:cNvPr>
          <p:cNvSpPr>
            <a:spLocks noGrp="1" noChangeArrowheads="1"/>
          </p:cNvSpPr>
          <p:nvPr>
            <p:ph type="body" idx="1"/>
          </p:nvPr>
        </p:nvSpPr>
        <p:spPr bwMode="auto">
          <a:xfrm>
            <a:off x="1134534" y="1528763"/>
            <a:ext cx="9927167" cy="45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8288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028" name="Line 7">
            <a:extLst>
              <a:ext uri="{FF2B5EF4-FFF2-40B4-BE49-F238E27FC236}">
                <a16:creationId xmlns:a16="http://schemas.microsoft.com/office/drawing/2014/main" id="{F88180B1-B6A7-439B-85C9-B08E78D510F2}"/>
              </a:ext>
            </a:extLst>
          </p:cNvPr>
          <p:cNvSpPr>
            <a:spLocks noChangeShapeType="1"/>
          </p:cNvSpPr>
          <p:nvPr/>
        </p:nvSpPr>
        <p:spPr bwMode="auto">
          <a:xfrm>
            <a:off x="1134534" y="1371600"/>
            <a:ext cx="9927167" cy="1588"/>
          </a:xfrm>
          <a:prstGeom prst="line">
            <a:avLst/>
          </a:prstGeom>
          <a:noFill/>
          <a:ln w="2413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sz="1800" dirty="0"/>
          </a:p>
        </p:txBody>
      </p:sp>
      <p:sp>
        <p:nvSpPr>
          <p:cNvPr id="1029" name="Rectangle 8">
            <a:extLst>
              <a:ext uri="{FF2B5EF4-FFF2-40B4-BE49-F238E27FC236}">
                <a16:creationId xmlns:a16="http://schemas.microsoft.com/office/drawing/2014/main" id="{4DE069A1-2868-40F0-8690-D897CE9CB4F6}"/>
              </a:ext>
            </a:extLst>
          </p:cNvPr>
          <p:cNvSpPr>
            <a:spLocks noChangeArrowheads="1"/>
          </p:cNvSpPr>
          <p:nvPr/>
        </p:nvSpPr>
        <p:spPr bwMode="gray">
          <a:xfrm>
            <a:off x="11582400" y="6629400"/>
            <a:ext cx="609600" cy="122238"/>
          </a:xfrm>
          <a:prstGeom prst="rect">
            <a:avLst/>
          </a:prstGeom>
          <a:noFill/>
          <a:ln>
            <a:noFill/>
          </a:ln>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Arial" panose="020B0604020202020204" pitchFamily="34" charset="0"/>
              <a:buNone/>
              <a:defRPr/>
            </a:pPr>
            <a:fld id="{71290C35-EDD2-444B-9071-3F304C48CB85}" type="slidenum">
              <a:rPr lang="en-US" altLang="en-US" sz="800" b="1" smtClean="0">
                <a:solidFill>
                  <a:srgbClr val="4B4B4B"/>
                </a:solidFill>
              </a:rPr>
              <a:pPr algn="ctr">
                <a:buFont typeface="Arial" panose="020B0604020202020204" pitchFamily="34" charset="0"/>
                <a:buNone/>
                <a:defRPr/>
              </a:pPr>
              <a:t>‹#›</a:t>
            </a:fld>
            <a:endParaRPr lang="en-US" altLang="en-US" sz="800" b="1" dirty="0">
              <a:solidFill>
                <a:srgbClr val="4B4B4B"/>
              </a:solidFill>
            </a:endParaRPr>
          </a:p>
        </p:txBody>
      </p:sp>
      <p:pic>
        <p:nvPicPr>
          <p:cNvPr id="1030" name="Picture 6">
            <a:extLst>
              <a:ext uri="{FF2B5EF4-FFF2-40B4-BE49-F238E27FC236}">
                <a16:creationId xmlns:a16="http://schemas.microsoft.com/office/drawing/2014/main" id="{AA8F61B3-4F10-4C20-AADD-93AC9EB65A24}"/>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8331201" y="6353175"/>
            <a:ext cx="29591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MSIPCM04914a6bb581d8df96177cad" descr="{&quot;HashCode&quot;:-1330317080,&quot;Placement&quot;:&quot;Footer&quot;,&quot;Top&quot;:522.0343,&quot;Left&quot;:0.0,&quot;SlideWidth&quot;:720,&quot;SlideHeight&quot;:540}">
            <a:extLst>
              <a:ext uri="{FF2B5EF4-FFF2-40B4-BE49-F238E27FC236}">
                <a16:creationId xmlns:a16="http://schemas.microsoft.com/office/drawing/2014/main" id="{ED50957C-E940-456A-9BEB-AE6F5F72041C}"/>
              </a:ext>
            </a:extLst>
          </p:cNvPr>
          <p:cNvSpPr txBox="1">
            <a:spLocks noChangeArrowheads="1"/>
          </p:cNvSpPr>
          <p:nvPr userDrawn="1"/>
        </p:nvSpPr>
        <p:spPr bwMode="gray">
          <a:xfrm>
            <a:off x="1" y="6682145"/>
            <a:ext cx="1638300" cy="123111"/>
          </a:xfrm>
          <a:prstGeom prst="rect">
            <a:avLst/>
          </a:prstGeom>
          <a:noFill/>
          <a:ln>
            <a:noFill/>
          </a:ln>
        </p:spPr>
        <p:txBody>
          <a:bodyPr lIns="0" tIns="0" rIns="0" bIns="0" anchor="ctr" anchorCtr="1">
            <a:spAutoFit/>
          </a:bodyPr>
          <a:lstStyle>
            <a:lvl1pPr marL="169863" indent="-16986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chemeClr val="tx2"/>
              </a:buClr>
              <a:buFontTx/>
              <a:buChar char="•"/>
              <a:defRPr/>
            </a:pPr>
            <a:r>
              <a:rPr lang="en-US" altLang="en-US" sz="800" dirty="0">
                <a:solidFill>
                  <a:srgbClr val="000000"/>
                </a:solidFill>
                <a:latin typeface="Calibri" panose="020F0502020204030204" pitchFamily="34" charset="0"/>
              </a:rPr>
              <a:t>Sensitivity: Confidential</a:t>
            </a:r>
          </a:p>
        </p:txBody>
      </p:sp>
    </p:spTree>
    <p:extLst>
      <p:ext uri="{BB962C8B-B14F-4D97-AF65-F5344CB8AC3E}">
        <p14:creationId xmlns:p14="http://schemas.microsoft.com/office/powerpoint/2010/main" val="1818578501"/>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Lst>
  <p:txStyles>
    <p:title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Arial" charset="0"/>
        </a:defRPr>
      </a:lvl2pPr>
      <a:lvl3pPr algn="l" rtl="0" eaLnBrk="0" fontAlgn="base" hangingPunct="0">
        <a:lnSpc>
          <a:spcPct val="90000"/>
        </a:lnSpc>
        <a:spcBef>
          <a:spcPct val="0"/>
        </a:spcBef>
        <a:spcAft>
          <a:spcPct val="0"/>
        </a:spcAft>
        <a:defRPr sz="2800">
          <a:solidFill>
            <a:schemeClr val="tx2"/>
          </a:solidFill>
          <a:latin typeface="Arial" charset="0"/>
        </a:defRPr>
      </a:lvl3pPr>
      <a:lvl4pPr algn="l" rtl="0" eaLnBrk="0" fontAlgn="base" hangingPunct="0">
        <a:lnSpc>
          <a:spcPct val="90000"/>
        </a:lnSpc>
        <a:spcBef>
          <a:spcPct val="0"/>
        </a:spcBef>
        <a:spcAft>
          <a:spcPct val="0"/>
        </a:spcAft>
        <a:defRPr sz="2800">
          <a:solidFill>
            <a:schemeClr val="tx2"/>
          </a:solidFill>
          <a:latin typeface="Arial" charset="0"/>
        </a:defRPr>
      </a:lvl4pPr>
      <a:lvl5pPr algn="l" rtl="0" eaLnBrk="0" fontAlgn="base" hangingPunct="0">
        <a:lnSpc>
          <a:spcPct val="90000"/>
        </a:lnSpc>
        <a:spcBef>
          <a:spcPct val="0"/>
        </a:spcBef>
        <a:spcAft>
          <a:spcPct val="0"/>
        </a:spcAft>
        <a:defRPr sz="2800">
          <a:solidFill>
            <a:schemeClr val="tx2"/>
          </a:solidFill>
          <a:latin typeface="Arial" charset="0"/>
        </a:defRPr>
      </a:lvl5pPr>
      <a:lvl6pPr marL="457200" algn="l" rtl="0" eaLnBrk="1" fontAlgn="base" hangingPunct="1">
        <a:lnSpc>
          <a:spcPct val="90000"/>
        </a:lnSpc>
        <a:spcBef>
          <a:spcPct val="0"/>
        </a:spcBef>
        <a:spcAft>
          <a:spcPct val="0"/>
        </a:spcAft>
        <a:defRPr sz="2800">
          <a:solidFill>
            <a:schemeClr val="tx2"/>
          </a:solidFill>
          <a:latin typeface="Arial" charset="0"/>
        </a:defRPr>
      </a:lvl6pPr>
      <a:lvl7pPr marL="914400" algn="l" rtl="0" eaLnBrk="1" fontAlgn="base" hangingPunct="1">
        <a:lnSpc>
          <a:spcPct val="90000"/>
        </a:lnSpc>
        <a:spcBef>
          <a:spcPct val="0"/>
        </a:spcBef>
        <a:spcAft>
          <a:spcPct val="0"/>
        </a:spcAft>
        <a:defRPr sz="2800">
          <a:solidFill>
            <a:schemeClr val="tx2"/>
          </a:solidFill>
          <a:latin typeface="Arial" charset="0"/>
        </a:defRPr>
      </a:lvl7pPr>
      <a:lvl8pPr marL="1371600" algn="l" rtl="0" eaLnBrk="1" fontAlgn="base" hangingPunct="1">
        <a:lnSpc>
          <a:spcPct val="90000"/>
        </a:lnSpc>
        <a:spcBef>
          <a:spcPct val="0"/>
        </a:spcBef>
        <a:spcAft>
          <a:spcPct val="0"/>
        </a:spcAft>
        <a:defRPr sz="2800">
          <a:solidFill>
            <a:schemeClr val="tx2"/>
          </a:solidFill>
          <a:latin typeface="Arial" charset="0"/>
        </a:defRPr>
      </a:lvl8pPr>
      <a:lvl9pPr marL="1828800" algn="l" rtl="0" eaLnBrk="1" fontAlgn="base" hangingPunct="1">
        <a:lnSpc>
          <a:spcPct val="90000"/>
        </a:lnSpc>
        <a:spcBef>
          <a:spcPct val="0"/>
        </a:spcBef>
        <a:spcAft>
          <a:spcPct val="0"/>
        </a:spcAft>
        <a:defRPr sz="2800">
          <a:solidFill>
            <a:schemeClr val="tx2"/>
          </a:solidFill>
          <a:latin typeface="Arial" charset="0"/>
        </a:defRPr>
      </a:lvl9pPr>
    </p:titleStyle>
    <p:bodyStyle>
      <a:lvl1pPr marL="228600" indent="-228600" algn="l" rtl="0" eaLnBrk="0" fontAlgn="base" hangingPunct="0">
        <a:spcBef>
          <a:spcPct val="50000"/>
        </a:spcBef>
        <a:spcAft>
          <a:spcPct val="0"/>
        </a:spcAft>
        <a:buChar char="•"/>
        <a:defRPr lang="en-US" sz="2400" kern="1200" dirty="0">
          <a:solidFill>
            <a:schemeClr val="tx1"/>
          </a:solidFill>
          <a:latin typeface="Arial" charset="0"/>
          <a:ea typeface="+mn-ea"/>
          <a:cs typeface="+mn-cs"/>
        </a:defRPr>
      </a:lvl1pPr>
      <a:lvl2pPr marL="682625" indent="-217488" algn="l" rtl="0" eaLnBrk="0" fontAlgn="base" hangingPunct="0">
        <a:spcBef>
          <a:spcPct val="50000"/>
        </a:spcBef>
        <a:spcAft>
          <a:spcPct val="0"/>
        </a:spcAft>
        <a:buChar char="•"/>
        <a:defRPr lang="en-US" sz="2000" kern="1200" dirty="0">
          <a:solidFill>
            <a:schemeClr val="tx1"/>
          </a:solidFill>
          <a:latin typeface="Arial" charset="0"/>
          <a:ea typeface="+mn-ea"/>
          <a:cs typeface="+mn-cs"/>
        </a:defRPr>
      </a:lvl2pPr>
      <a:lvl3pPr marL="1262063" indent="-231775" algn="l" rtl="0" eaLnBrk="0" fontAlgn="base" hangingPunct="0">
        <a:spcBef>
          <a:spcPct val="30000"/>
        </a:spcBef>
        <a:spcAft>
          <a:spcPct val="0"/>
        </a:spcAft>
        <a:buFont typeface="Courier New" panose="02070309020205020404" pitchFamily="49" charset="0"/>
        <a:buChar char="o"/>
        <a:defRPr lang="en-US" kern="1200" dirty="0">
          <a:solidFill>
            <a:schemeClr val="tx1"/>
          </a:solidFill>
          <a:latin typeface="Arial" charset="0"/>
          <a:ea typeface="+mn-ea"/>
          <a:cs typeface="+mn-cs"/>
        </a:defRPr>
      </a:lvl3pPr>
      <a:lvl4pPr marL="852488" indent="-280988" algn="l" rtl="0" eaLnBrk="0" fontAlgn="base" hangingPunct="0">
        <a:spcBef>
          <a:spcPct val="25000"/>
        </a:spcBef>
        <a:spcAft>
          <a:spcPct val="0"/>
        </a:spcAft>
        <a:buChar char="•"/>
        <a:defRPr lang="en-US" sz="1600" kern="1200" dirty="0">
          <a:solidFill>
            <a:schemeClr val="tx1"/>
          </a:solidFill>
          <a:latin typeface="Arial" charset="0"/>
          <a:ea typeface="+mn-ea"/>
          <a:cs typeface="+mn-cs"/>
        </a:defRPr>
      </a:lvl4pPr>
      <a:lvl5pPr marL="1135063" indent="-280988" algn="l" rtl="0" eaLnBrk="0" fontAlgn="base" hangingPunct="0">
        <a:spcBef>
          <a:spcPct val="20000"/>
        </a:spcBef>
        <a:spcAft>
          <a:spcPct val="20000"/>
        </a:spcAft>
        <a:buFont typeface="Arial" panose="020B0604020202020204" pitchFamily="34" charset="0"/>
        <a:buChar char="–"/>
        <a:defRPr lang="en-US" sz="1400" kern="1200" dirty="0">
          <a:solidFill>
            <a:schemeClr val="tx1"/>
          </a:solidFill>
          <a:latin typeface="Arial" charset="0"/>
          <a:ea typeface="+mn-ea"/>
          <a:cs typeface="+mn-cs"/>
        </a:defRPr>
      </a:lvl5pPr>
      <a:lvl6pPr marL="1592263" indent="-280988" algn="l" rtl="0" eaLnBrk="1" fontAlgn="base" hangingPunct="1">
        <a:spcBef>
          <a:spcPct val="20000"/>
        </a:spcBef>
        <a:spcAft>
          <a:spcPct val="20000"/>
        </a:spcAft>
        <a:buFont typeface="Arial" charset="0"/>
        <a:buChar char="–"/>
        <a:defRPr sz="1600">
          <a:solidFill>
            <a:schemeClr val="tx1"/>
          </a:solidFill>
          <a:latin typeface="+mn-lt"/>
        </a:defRPr>
      </a:lvl6pPr>
      <a:lvl7pPr marL="2049463" indent="-280988" algn="l" rtl="0" eaLnBrk="1" fontAlgn="base" hangingPunct="1">
        <a:spcBef>
          <a:spcPct val="20000"/>
        </a:spcBef>
        <a:spcAft>
          <a:spcPct val="20000"/>
        </a:spcAft>
        <a:buFont typeface="Arial" charset="0"/>
        <a:buChar char="–"/>
        <a:defRPr sz="1600">
          <a:solidFill>
            <a:schemeClr val="tx1"/>
          </a:solidFill>
          <a:latin typeface="+mn-lt"/>
        </a:defRPr>
      </a:lvl7pPr>
      <a:lvl8pPr marL="2506663" indent="-280988" algn="l" rtl="0" eaLnBrk="1" fontAlgn="base" hangingPunct="1">
        <a:spcBef>
          <a:spcPct val="20000"/>
        </a:spcBef>
        <a:spcAft>
          <a:spcPct val="20000"/>
        </a:spcAft>
        <a:buFont typeface="Arial" charset="0"/>
        <a:buChar char="–"/>
        <a:defRPr sz="1600">
          <a:solidFill>
            <a:schemeClr val="tx1"/>
          </a:solidFill>
          <a:latin typeface="+mn-lt"/>
        </a:defRPr>
      </a:lvl8pPr>
      <a:lvl9pPr marL="2963863" indent="-280988" algn="l" rtl="0" eaLnBrk="1" fontAlgn="base" hangingPunct="1">
        <a:spcBef>
          <a:spcPct val="20000"/>
        </a:spcBef>
        <a:spcAft>
          <a:spcPct val="20000"/>
        </a:spcAft>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A2F00-9409-6A36-9F20-6D0810DD1DEB}"/>
              </a:ext>
            </a:extLst>
          </p:cNvPr>
          <p:cNvSpPr>
            <a:spLocks noGrp="1"/>
          </p:cNvSpPr>
          <p:nvPr>
            <p:ph type="ctrTitle"/>
          </p:nvPr>
        </p:nvSpPr>
        <p:spPr>
          <a:xfrm>
            <a:off x="1595269" y="553020"/>
            <a:ext cx="9001462" cy="2387600"/>
          </a:xfrm>
        </p:spPr>
        <p:txBody>
          <a:bodyPr>
            <a:noAutofit/>
          </a:bodyPr>
          <a:lstStyle/>
          <a:p>
            <a:r>
              <a:rPr lang="en-US" sz="3200" dirty="0">
                <a:solidFill>
                  <a:schemeClr val="bg2">
                    <a:lumMod val="75000"/>
                  </a:schemeClr>
                </a:solidFill>
              </a:rPr>
              <a:t>Best Practices in Technology Transfer From Academia To industry</a:t>
            </a:r>
          </a:p>
        </p:txBody>
      </p:sp>
      <p:sp>
        <p:nvSpPr>
          <p:cNvPr id="3" name="Subtitle 2">
            <a:extLst>
              <a:ext uri="{FF2B5EF4-FFF2-40B4-BE49-F238E27FC236}">
                <a16:creationId xmlns:a16="http://schemas.microsoft.com/office/drawing/2014/main" id="{CCD5E9FE-1996-E988-CAE6-7CE2A74FD831}"/>
              </a:ext>
            </a:extLst>
          </p:cNvPr>
          <p:cNvSpPr>
            <a:spLocks noGrp="1"/>
          </p:cNvSpPr>
          <p:nvPr>
            <p:ph type="subTitle" idx="1"/>
          </p:nvPr>
        </p:nvSpPr>
        <p:spPr>
          <a:xfrm>
            <a:off x="1655654" y="3179344"/>
            <a:ext cx="9001462" cy="1655762"/>
          </a:xfrm>
        </p:spPr>
        <p:txBody>
          <a:bodyPr>
            <a:normAutofit/>
          </a:bodyPr>
          <a:lstStyle/>
          <a:p>
            <a:endParaRPr lang="en-US" dirty="0"/>
          </a:p>
          <a:p>
            <a:endParaRPr lang="en-US" dirty="0"/>
          </a:p>
          <a:p>
            <a:r>
              <a:rPr lang="en-US" sz="2400" dirty="0"/>
              <a:t>Todd R. Vollmers, Esq.</a:t>
            </a:r>
          </a:p>
          <a:p>
            <a:endParaRPr lang="en-US" dirty="0"/>
          </a:p>
          <a:p>
            <a:endParaRPr lang="en-US" dirty="0"/>
          </a:p>
        </p:txBody>
      </p:sp>
      <p:pic>
        <p:nvPicPr>
          <p:cNvPr id="1026" name="Picture 2" descr="Macaluso LLP Corporate &amp; Financial Law">
            <a:extLst>
              <a:ext uri="{FF2B5EF4-FFF2-40B4-BE49-F238E27FC236}">
                <a16:creationId xmlns:a16="http://schemas.microsoft.com/office/drawing/2014/main" id="{155A52DA-4C13-E006-1375-3FD22E2610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5168720"/>
            <a:ext cx="3810000" cy="6000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7680CF4-45FB-31A0-6F90-AA088FB7590F}"/>
              </a:ext>
            </a:extLst>
          </p:cNvPr>
          <p:cNvPicPr>
            <a:picLocks noChangeAspect="1"/>
          </p:cNvPicPr>
          <p:nvPr/>
        </p:nvPicPr>
        <p:blipFill>
          <a:blip r:embed="rId3"/>
          <a:stretch>
            <a:fillRect/>
          </a:stretch>
        </p:blipFill>
        <p:spPr>
          <a:xfrm>
            <a:off x="8382812" y="3193116"/>
            <a:ext cx="2213919" cy="3283980"/>
          </a:xfrm>
          <a:prstGeom prst="rect">
            <a:avLst/>
          </a:prstGeom>
        </p:spPr>
      </p:pic>
    </p:spTree>
    <p:extLst>
      <p:ext uri="{BB962C8B-B14F-4D97-AF65-F5344CB8AC3E}">
        <p14:creationId xmlns:p14="http://schemas.microsoft.com/office/powerpoint/2010/main" val="3341189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B35AFF-B16A-0F9E-D5E9-C9E6716DC015}"/>
              </a:ext>
            </a:extLst>
          </p:cNvPr>
          <p:cNvSpPr>
            <a:spLocks noGrp="1"/>
          </p:cNvSpPr>
          <p:nvPr>
            <p:ph type="title"/>
          </p:nvPr>
        </p:nvSpPr>
        <p:spPr>
          <a:xfrm>
            <a:off x="2231136" y="467418"/>
            <a:ext cx="7729728" cy="1188720"/>
          </a:xfrm>
          <a:solidFill>
            <a:schemeClr val="bg1"/>
          </a:solidFill>
        </p:spPr>
        <p:txBody>
          <a:bodyPr>
            <a:normAutofit/>
          </a:bodyPr>
          <a:lstStyle/>
          <a:p>
            <a:r>
              <a:rPr lang="en-US" dirty="0"/>
              <a:t>Initial considerations</a:t>
            </a:r>
          </a:p>
        </p:txBody>
      </p:sp>
      <p:sp>
        <p:nvSpPr>
          <p:cNvPr id="3" name="Content Placeholder 2">
            <a:extLst>
              <a:ext uri="{FF2B5EF4-FFF2-40B4-BE49-F238E27FC236}">
                <a16:creationId xmlns:a16="http://schemas.microsoft.com/office/drawing/2014/main" id="{DCDE0971-9B92-DF59-056D-490F17934C6D}"/>
              </a:ext>
            </a:extLst>
          </p:cNvPr>
          <p:cNvSpPr>
            <a:spLocks noGrp="1"/>
          </p:cNvSpPr>
          <p:nvPr>
            <p:ph idx="1"/>
          </p:nvPr>
        </p:nvSpPr>
        <p:spPr>
          <a:xfrm>
            <a:off x="1706062" y="2291262"/>
            <a:ext cx="8779512" cy="2879256"/>
          </a:xfrm>
        </p:spPr>
        <p:txBody>
          <a:bodyPr>
            <a:normAutofit/>
          </a:bodyPr>
          <a:lstStyle/>
          <a:p>
            <a:pPr algn="just" eaLnBrk="1" hangingPunct="1">
              <a:lnSpc>
                <a:spcPct val="90000"/>
              </a:lnSpc>
              <a:spcAft>
                <a:spcPts val="800"/>
              </a:spcAft>
              <a:defRPr/>
            </a:pPr>
            <a:r>
              <a:rPr lang="en-US" altLang="en-US" dirty="0">
                <a:solidFill>
                  <a:srgbClr val="404040"/>
                </a:solidFill>
                <a:latin typeface="Arial" panose="020B0604020202020204" pitchFamily="34" charset="0"/>
              </a:rPr>
              <a:t>When considering a potential technology transfer agreement, it’s important to: </a:t>
            </a:r>
          </a:p>
          <a:p>
            <a:pPr lvl="1" algn="just">
              <a:lnSpc>
                <a:spcPct val="90000"/>
              </a:lnSpc>
              <a:spcAft>
                <a:spcPts val="800"/>
              </a:spcAft>
              <a:defRPr/>
            </a:pPr>
            <a:r>
              <a:rPr lang="en-US" altLang="en-US" dirty="0">
                <a:solidFill>
                  <a:srgbClr val="404040"/>
                </a:solidFill>
                <a:latin typeface="Arial" panose="020B0604020202020204" pitchFamily="34" charset="0"/>
              </a:rPr>
              <a:t>Understand a potential licensee’s industry and business model.</a:t>
            </a:r>
          </a:p>
          <a:p>
            <a:pPr lvl="1" algn="just">
              <a:lnSpc>
                <a:spcPct val="90000"/>
              </a:lnSpc>
              <a:spcAft>
                <a:spcPts val="800"/>
              </a:spcAft>
              <a:defRPr/>
            </a:pPr>
            <a:r>
              <a:rPr lang="en-US" altLang="en-US" dirty="0">
                <a:solidFill>
                  <a:srgbClr val="404040"/>
                </a:solidFill>
                <a:latin typeface="Arial" panose="020B0604020202020204" pitchFamily="34" charset="0"/>
              </a:rPr>
              <a:t>Understand the importance and role of the patent or other intellectual property (IP) that is potentially being licensed to that partner, in the context of the development of a product or service, and as a component of a larger patent portfolio. </a:t>
            </a:r>
          </a:p>
          <a:p>
            <a:pPr lvl="1" algn="just">
              <a:lnSpc>
                <a:spcPct val="90000"/>
              </a:lnSpc>
              <a:spcAft>
                <a:spcPts val="800"/>
              </a:spcAft>
              <a:defRPr/>
            </a:pPr>
            <a:r>
              <a:rPr lang="en-US" altLang="en-US" dirty="0">
                <a:solidFill>
                  <a:srgbClr val="404040"/>
                </a:solidFill>
                <a:latin typeface="Arial" panose="020B0604020202020204" pitchFamily="34" charset="0"/>
              </a:rPr>
              <a:t>What is the character and quality of the IP to be licensed and the value that should be captured in the agreement with a potential licensee, including in the economic provisions? </a:t>
            </a:r>
          </a:p>
          <a:p>
            <a:pPr marL="228600" lvl="1" indent="0" algn="just" eaLnBrk="1" hangingPunct="1">
              <a:lnSpc>
                <a:spcPct val="90000"/>
              </a:lnSpc>
              <a:spcAft>
                <a:spcPts val="800"/>
              </a:spcAft>
              <a:buNone/>
              <a:defRPr/>
            </a:pPr>
            <a:endParaRPr lang="en-US" altLang="en-US" sz="1800" dirty="0">
              <a:solidFill>
                <a:srgbClr val="404040"/>
              </a:solidFill>
              <a:latin typeface="Arial" panose="020B0604020202020204" pitchFamily="34" charset="0"/>
            </a:endParaRPr>
          </a:p>
          <a:p>
            <a:pPr>
              <a:lnSpc>
                <a:spcPct val="90000"/>
              </a:lnSpc>
            </a:pPr>
            <a:endParaRPr lang="en-US" sz="1400" dirty="0">
              <a:solidFill>
                <a:srgbClr val="404040"/>
              </a:solidFill>
            </a:endParaRPr>
          </a:p>
        </p:txBody>
      </p:sp>
    </p:spTree>
    <p:extLst>
      <p:ext uri="{BB962C8B-B14F-4D97-AF65-F5344CB8AC3E}">
        <p14:creationId xmlns:p14="http://schemas.microsoft.com/office/powerpoint/2010/main" val="3615821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B35AFF-B16A-0F9E-D5E9-C9E6716DC015}"/>
              </a:ext>
            </a:extLst>
          </p:cNvPr>
          <p:cNvSpPr>
            <a:spLocks noGrp="1"/>
          </p:cNvSpPr>
          <p:nvPr>
            <p:ph type="title"/>
          </p:nvPr>
        </p:nvSpPr>
        <p:spPr>
          <a:xfrm>
            <a:off x="2231136" y="467418"/>
            <a:ext cx="7729728" cy="1188720"/>
          </a:xfrm>
          <a:solidFill>
            <a:schemeClr val="bg1"/>
          </a:solidFill>
        </p:spPr>
        <p:txBody>
          <a:bodyPr>
            <a:normAutofit/>
          </a:bodyPr>
          <a:lstStyle/>
          <a:p>
            <a:r>
              <a:rPr lang="en-US" dirty="0"/>
              <a:t>Specific questions</a:t>
            </a:r>
          </a:p>
        </p:txBody>
      </p:sp>
      <p:sp>
        <p:nvSpPr>
          <p:cNvPr id="3" name="Content Placeholder 2">
            <a:extLst>
              <a:ext uri="{FF2B5EF4-FFF2-40B4-BE49-F238E27FC236}">
                <a16:creationId xmlns:a16="http://schemas.microsoft.com/office/drawing/2014/main" id="{DCDE0971-9B92-DF59-056D-490F17934C6D}"/>
              </a:ext>
            </a:extLst>
          </p:cNvPr>
          <p:cNvSpPr>
            <a:spLocks noGrp="1"/>
          </p:cNvSpPr>
          <p:nvPr>
            <p:ph idx="1"/>
          </p:nvPr>
        </p:nvSpPr>
        <p:spPr>
          <a:xfrm>
            <a:off x="1706062" y="2291262"/>
            <a:ext cx="8779512" cy="2879256"/>
          </a:xfrm>
        </p:spPr>
        <p:txBody>
          <a:bodyPr>
            <a:normAutofit fontScale="77500" lnSpcReduction="20000"/>
          </a:bodyPr>
          <a:lstStyle/>
          <a:p>
            <a:pPr algn="just" eaLnBrk="1" hangingPunct="1">
              <a:lnSpc>
                <a:spcPct val="90000"/>
              </a:lnSpc>
              <a:spcAft>
                <a:spcPts val="800"/>
              </a:spcAft>
            </a:pPr>
            <a:r>
              <a:rPr lang="en-US" altLang="en-US" sz="1600" dirty="0">
                <a:solidFill>
                  <a:srgbClr val="404040"/>
                </a:solidFill>
                <a:latin typeface="Arial" panose="020B0604020202020204" pitchFamily="34" charset="0"/>
              </a:rPr>
              <a:t>How much development work will be required with respect to the licensed IP, and how much funding will be needed to support that development?</a:t>
            </a:r>
          </a:p>
          <a:p>
            <a:pPr algn="just" eaLnBrk="1" hangingPunct="1">
              <a:lnSpc>
                <a:spcPct val="90000"/>
              </a:lnSpc>
              <a:spcAft>
                <a:spcPts val="800"/>
              </a:spcAft>
            </a:pPr>
            <a:r>
              <a:rPr lang="en-US" altLang="en-US" sz="1600" dirty="0">
                <a:solidFill>
                  <a:srgbClr val="404040"/>
                </a:solidFill>
                <a:latin typeface="Arial" panose="020B0604020202020204" pitchFamily="34" charset="0"/>
              </a:rPr>
              <a:t>What is the anticipated product or service that will result from the licensed IP, and how likely is it that the product or service will be covered by the licensed patents? </a:t>
            </a:r>
          </a:p>
          <a:p>
            <a:pPr algn="just" eaLnBrk="1" hangingPunct="1">
              <a:lnSpc>
                <a:spcPct val="90000"/>
              </a:lnSpc>
              <a:spcAft>
                <a:spcPts val="800"/>
              </a:spcAft>
            </a:pPr>
            <a:r>
              <a:rPr lang="en-US" altLang="en-US" sz="1600" dirty="0">
                <a:solidFill>
                  <a:srgbClr val="404040"/>
                </a:solidFill>
                <a:latin typeface="Arial" panose="020B0604020202020204" pitchFamily="34" charset="0"/>
              </a:rPr>
              <a:t>Is the IP to be licensed unique in the marketplace or will it face significant competition?</a:t>
            </a:r>
          </a:p>
          <a:p>
            <a:pPr algn="just" eaLnBrk="1" hangingPunct="1">
              <a:lnSpc>
                <a:spcPct val="90000"/>
              </a:lnSpc>
              <a:spcAft>
                <a:spcPts val="800"/>
              </a:spcAft>
            </a:pPr>
            <a:r>
              <a:rPr lang="en-US" altLang="en-US" sz="1600" dirty="0">
                <a:solidFill>
                  <a:srgbClr val="404040"/>
                </a:solidFill>
                <a:latin typeface="Arial" panose="020B0604020202020204" pitchFamily="34" charset="0"/>
              </a:rPr>
              <a:t>What is the size of the market for the product or service, and what percentage of that market can a potential licensee hope to capture if the product or service is successful?</a:t>
            </a:r>
          </a:p>
          <a:p>
            <a:pPr algn="just" eaLnBrk="1" hangingPunct="1">
              <a:lnSpc>
                <a:spcPct val="90000"/>
              </a:lnSpc>
              <a:spcAft>
                <a:spcPts val="800"/>
              </a:spcAft>
            </a:pPr>
            <a:r>
              <a:rPr lang="en-US" altLang="en-US" sz="1600" dirty="0">
                <a:solidFill>
                  <a:srgbClr val="404040"/>
                </a:solidFill>
                <a:latin typeface="Arial" panose="020B0604020202020204" pitchFamily="34" charset="0"/>
              </a:rPr>
              <a:t>What are the regulatory pathways for the product or service? Are they clear, or will a potential licensee need to tread new ground?</a:t>
            </a:r>
          </a:p>
          <a:p>
            <a:pPr algn="just" eaLnBrk="1" hangingPunct="1">
              <a:lnSpc>
                <a:spcPct val="90000"/>
              </a:lnSpc>
              <a:spcAft>
                <a:spcPts val="800"/>
              </a:spcAft>
            </a:pPr>
            <a:r>
              <a:rPr lang="en-US" altLang="en-US" sz="1600" dirty="0">
                <a:solidFill>
                  <a:srgbClr val="404040"/>
                </a:solidFill>
                <a:latin typeface="Arial" panose="020B0604020202020204" pitchFamily="34" charset="0"/>
              </a:rPr>
              <a:t>What does the patent landscape look like for the IP? Are the university’s patents strong, or will rights to other patents need to be acquired in order for the potential licensee to operate?</a:t>
            </a:r>
          </a:p>
          <a:p>
            <a:pPr algn="just" eaLnBrk="1" hangingPunct="1">
              <a:lnSpc>
                <a:spcPct val="90000"/>
              </a:lnSpc>
              <a:spcAft>
                <a:spcPts val="800"/>
              </a:spcAft>
            </a:pPr>
            <a:endParaRPr lang="en-US" altLang="en-US" sz="1600" dirty="0">
              <a:solidFill>
                <a:srgbClr val="404040"/>
              </a:solidFill>
              <a:latin typeface="Arial" panose="020B0604020202020204" pitchFamily="34" charset="0"/>
            </a:endParaRPr>
          </a:p>
          <a:p>
            <a:pPr>
              <a:lnSpc>
                <a:spcPct val="90000"/>
              </a:lnSpc>
            </a:pPr>
            <a:endParaRPr lang="en-US" sz="1500" dirty="0">
              <a:solidFill>
                <a:srgbClr val="404040"/>
              </a:solidFill>
            </a:endParaRPr>
          </a:p>
        </p:txBody>
      </p:sp>
    </p:spTree>
    <p:extLst>
      <p:ext uri="{BB962C8B-B14F-4D97-AF65-F5344CB8AC3E}">
        <p14:creationId xmlns:p14="http://schemas.microsoft.com/office/powerpoint/2010/main" val="696215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B35AFF-B16A-0F9E-D5E9-C9E6716DC015}"/>
              </a:ext>
            </a:extLst>
          </p:cNvPr>
          <p:cNvSpPr>
            <a:spLocks noGrp="1"/>
          </p:cNvSpPr>
          <p:nvPr>
            <p:ph type="title"/>
          </p:nvPr>
        </p:nvSpPr>
        <p:spPr>
          <a:xfrm>
            <a:off x="2231136" y="467418"/>
            <a:ext cx="7729728" cy="1188720"/>
          </a:xfrm>
          <a:solidFill>
            <a:schemeClr val="bg1"/>
          </a:solidFill>
        </p:spPr>
        <p:txBody>
          <a:bodyPr>
            <a:normAutofit/>
          </a:bodyPr>
          <a:lstStyle/>
          <a:p>
            <a:r>
              <a:rPr lang="en-US" dirty="0"/>
              <a:t>Negotiating agreements</a:t>
            </a:r>
          </a:p>
        </p:txBody>
      </p:sp>
      <p:sp>
        <p:nvSpPr>
          <p:cNvPr id="3" name="Content Placeholder 2">
            <a:extLst>
              <a:ext uri="{FF2B5EF4-FFF2-40B4-BE49-F238E27FC236}">
                <a16:creationId xmlns:a16="http://schemas.microsoft.com/office/drawing/2014/main" id="{DCDE0971-9B92-DF59-056D-490F17934C6D}"/>
              </a:ext>
            </a:extLst>
          </p:cNvPr>
          <p:cNvSpPr>
            <a:spLocks noGrp="1"/>
          </p:cNvSpPr>
          <p:nvPr>
            <p:ph idx="1"/>
          </p:nvPr>
        </p:nvSpPr>
        <p:spPr>
          <a:xfrm>
            <a:off x="1706062" y="2291262"/>
            <a:ext cx="8779512" cy="2879256"/>
          </a:xfrm>
        </p:spPr>
        <p:txBody>
          <a:bodyPr>
            <a:normAutofit/>
          </a:bodyPr>
          <a:lstStyle/>
          <a:p>
            <a:pPr algn="just" eaLnBrk="1" hangingPunct="1">
              <a:lnSpc>
                <a:spcPct val="90000"/>
              </a:lnSpc>
              <a:spcAft>
                <a:spcPts val="800"/>
              </a:spcAft>
            </a:pPr>
            <a:r>
              <a:rPr lang="en-US" altLang="en-US" sz="1600" dirty="0">
                <a:solidFill>
                  <a:srgbClr val="404040"/>
                </a:solidFill>
                <a:latin typeface="Arial" panose="020B0604020202020204" pitchFamily="34" charset="0"/>
              </a:rPr>
              <a:t>The types of considerations and specific questions just discussed help to determine the best path to take in negotiating with a potential licensee:</a:t>
            </a:r>
          </a:p>
          <a:p>
            <a:pPr lvl="1" algn="just">
              <a:lnSpc>
                <a:spcPct val="90000"/>
              </a:lnSpc>
              <a:spcAft>
                <a:spcPts val="800"/>
              </a:spcAft>
            </a:pPr>
            <a:r>
              <a:rPr lang="en-US" altLang="en-US" sz="1400" dirty="0">
                <a:solidFill>
                  <a:srgbClr val="404040"/>
                </a:solidFill>
                <a:latin typeface="Arial" panose="020B0604020202020204" pitchFamily="34" charset="0"/>
              </a:rPr>
              <a:t>Is the IP to be licensed a new technology that will require years of work and millions of dollars to develop and commercialize into a usable and desired product or service? </a:t>
            </a:r>
          </a:p>
          <a:p>
            <a:pPr lvl="1" algn="just">
              <a:lnSpc>
                <a:spcPct val="90000"/>
              </a:lnSpc>
              <a:spcAft>
                <a:spcPts val="800"/>
              </a:spcAft>
            </a:pPr>
            <a:r>
              <a:rPr lang="en-US" altLang="en-US" sz="1400" dirty="0">
                <a:solidFill>
                  <a:srgbClr val="404040"/>
                </a:solidFill>
                <a:latin typeface="Arial" panose="020B0604020202020204" pitchFamily="34" charset="0"/>
              </a:rPr>
              <a:t>Or is the development runway much shorter, with the IP to be licensed probably covering the ultimate product or service?</a:t>
            </a:r>
          </a:p>
          <a:p>
            <a:pPr algn="just" eaLnBrk="1" hangingPunct="1">
              <a:lnSpc>
                <a:spcPct val="90000"/>
              </a:lnSpc>
              <a:spcAft>
                <a:spcPts val="800"/>
              </a:spcAft>
            </a:pPr>
            <a:r>
              <a:rPr lang="en-US" altLang="en-US" sz="1600" dirty="0">
                <a:solidFill>
                  <a:srgbClr val="404040"/>
                </a:solidFill>
                <a:latin typeface="Arial" panose="020B0604020202020204" pitchFamily="34" charset="0"/>
              </a:rPr>
              <a:t>Especially if the economics in the agreement provide that the university has an equity stake in the company commercializing the IP, it won’t make sense to negotiate an agreement where the effort to commercialize the IP will likely fail.</a:t>
            </a:r>
          </a:p>
          <a:p>
            <a:pPr lvl="1" eaLnBrk="1" hangingPunct="1">
              <a:lnSpc>
                <a:spcPct val="90000"/>
              </a:lnSpc>
              <a:spcAft>
                <a:spcPts val="800"/>
              </a:spcAft>
            </a:pPr>
            <a:endParaRPr lang="en-US" altLang="en-US" sz="1400" dirty="0">
              <a:solidFill>
                <a:srgbClr val="404040"/>
              </a:solidFill>
              <a:latin typeface="Arial" panose="020B0604020202020204" pitchFamily="34" charset="0"/>
            </a:endParaRPr>
          </a:p>
          <a:p>
            <a:pPr>
              <a:lnSpc>
                <a:spcPct val="90000"/>
              </a:lnSpc>
            </a:pPr>
            <a:endParaRPr lang="en-US" sz="1400" dirty="0">
              <a:solidFill>
                <a:srgbClr val="404040"/>
              </a:solidFill>
            </a:endParaRPr>
          </a:p>
        </p:txBody>
      </p:sp>
    </p:spTree>
    <p:extLst>
      <p:ext uri="{BB962C8B-B14F-4D97-AF65-F5344CB8AC3E}">
        <p14:creationId xmlns:p14="http://schemas.microsoft.com/office/powerpoint/2010/main" val="3845097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B35AFF-B16A-0F9E-D5E9-C9E6716DC015}"/>
              </a:ext>
            </a:extLst>
          </p:cNvPr>
          <p:cNvSpPr>
            <a:spLocks noGrp="1"/>
          </p:cNvSpPr>
          <p:nvPr>
            <p:ph type="title"/>
          </p:nvPr>
        </p:nvSpPr>
        <p:spPr>
          <a:xfrm>
            <a:off x="2231136" y="467418"/>
            <a:ext cx="7729728" cy="1188720"/>
          </a:xfrm>
          <a:solidFill>
            <a:schemeClr val="bg1"/>
          </a:solidFill>
        </p:spPr>
        <p:txBody>
          <a:bodyPr>
            <a:normAutofit/>
          </a:bodyPr>
          <a:lstStyle/>
          <a:p>
            <a:r>
              <a:rPr lang="en-US" dirty="0"/>
              <a:t>The agreement</a:t>
            </a:r>
          </a:p>
        </p:txBody>
      </p:sp>
      <p:sp>
        <p:nvSpPr>
          <p:cNvPr id="3" name="Content Placeholder 2">
            <a:extLst>
              <a:ext uri="{FF2B5EF4-FFF2-40B4-BE49-F238E27FC236}">
                <a16:creationId xmlns:a16="http://schemas.microsoft.com/office/drawing/2014/main" id="{DCDE0971-9B92-DF59-056D-490F17934C6D}"/>
              </a:ext>
            </a:extLst>
          </p:cNvPr>
          <p:cNvSpPr>
            <a:spLocks noGrp="1"/>
          </p:cNvSpPr>
          <p:nvPr>
            <p:ph idx="1"/>
          </p:nvPr>
        </p:nvSpPr>
        <p:spPr>
          <a:xfrm>
            <a:off x="1706062" y="2291262"/>
            <a:ext cx="8779512" cy="2879256"/>
          </a:xfrm>
        </p:spPr>
        <p:txBody>
          <a:bodyPr>
            <a:normAutofit fontScale="77500" lnSpcReduction="20000"/>
          </a:bodyPr>
          <a:lstStyle/>
          <a:p>
            <a:pPr marL="0" indent="0" algn="just" eaLnBrk="1" hangingPunct="1">
              <a:lnSpc>
                <a:spcPct val="90000"/>
              </a:lnSpc>
              <a:spcAft>
                <a:spcPts val="800"/>
              </a:spcAft>
              <a:buFontTx/>
              <a:buNone/>
              <a:defRPr/>
            </a:pPr>
            <a:r>
              <a:rPr lang="en-US" altLang="en-US" sz="1600" dirty="0">
                <a:solidFill>
                  <a:srgbClr val="404040"/>
                </a:solidFill>
                <a:latin typeface="Arial" panose="020B0604020202020204" pitchFamily="34" charset="0"/>
                <a:cs typeface="Arial" panose="020B0604020202020204" pitchFamily="34" charset="0"/>
              </a:rPr>
              <a:t>The use of standard form agreements by universities and research institutions can help to create efficiencies and set licensee expectations:</a:t>
            </a:r>
          </a:p>
          <a:p>
            <a:pPr algn="just" eaLnBrk="1" hangingPunct="1">
              <a:lnSpc>
                <a:spcPct val="90000"/>
              </a:lnSpc>
              <a:spcAft>
                <a:spcPts val="800"/>
              </a:spcAft>
              <a:defRPr/>
            </a:pPr>
            <a:r>
              <a:rPr lang="en-US" altLang="en-US" sz="1600" dirty="0">
                <a:solidFill>
                  <a:srgbClr val="404040"/>
                </a:solidFill>
                <a:latin typeface="Arial" panose="020B0604020202020204" pitchFamily="34" charset="0"/>
                <a:cs typeface="Arial" panose="020B0604020202020204" pitchFamily="34" charset="0"/>
              </a:rPr>
              <a:t>Identify broad terms from previous agreements that have been used before with positive results.</a:t>
            </a:r>
          </a:p>
          <a:p>
            <a:pPr algn="just" eaLnBrk="1" hangingPunct="1">
              <a:lnSpc>
                <a:spcPct val="90000"/>
              </a:lnSpc>
              <a:spcAft>
                <a:spcPts val="800"/>
              </a:spcAft>
              <a:defRPr/>
            </a:pPr>
            <a:r>
              <a:rPr lang="en-US" sz="1600" dirty="0">
                <a:solidFill>
                  <a:srgbClr val="404040"/>
                </a:solidFill>
                <a:latin typeface="Arial" panose="020B0604020202020204" pitchFamily="34" charset="0"/>
                <a:cs typeface="Arial" panose="020B0604020202020204" pitchFamily="34" charset="0"/>
              </a:rPr>
              <a:t>At the same time, a standard form agreement will make sure to address the university’s objectives in the transaction.</a:t>
            </a:r>
            <a:endParaRPr lang="en-US" altLang="en-US" sz="1600" dirty="0">
              <a:solidFill>
                <a:srgbClr val="404040"/>
              </a:solidFill>
              <a:latin typeface="Arial" panose="020B0604020202020204" pitchFamily="34" charset="0"/>
              <a:cs typeface="Arial" panose="020B0604020202020204" pitchFamily="34" charset="0"/>
            </a:endParaRPr>
          </a:p>
          <a:p>
            <a:pPr algn="just" eaLnBrk="1" hangingPunct="1">
              <a:lnSpc>
                <a:spcPct val="90000"/>
              </a:lnSpc>
              <a:spcAft>
                <a:spcPts val="800"/>
              </a:spcAft>
              <a:defRPr/>
            </a:pPr>
            <a:r>
              <a:rPr lang="en-US" sz="1600" dirty="0">
                <a:solidFill>
                  <a:srgbClr val="404040"/>
                </a:solidFill>
                <a:latin typeface="Arial" panose="020B0604020202020204" pitchFamily="34" charset="0"/>
                <a:cs typeface="Arial" panose="020B0604020202020204" pitchFamily="34" charset="0"/>
              </a:rPr>
              <a:t>If drafted well, a standard form agreement can help to streamline negotiations, which will also decrease transaction costs and maximize the life of the patents being licensed.</a:t>
            </a:r>
          </a:p>
          <a:p>
            <a:pPr algn="just" eaLnBrk="1" hangingPunct="1">
              <a:lnSpc>
                <a:spcPct val="90000"/>
              </a:lnSpc>
              <a:spcAft>
                <a:spcPts val="800"/>
              </a:spcAft>
              <a:defRPr/>
            </a:pPr>
            <a:r>
              <a:rPr lang="en-US" sz="1600" dirty="0">
                <a:solidFill>
                  <a:srgbClr val="404040"/>
                </a:solidFill>
                <a:latin typeface="Arial" panose="020B0604020202020204" pitchFamily="34" charset="0"/>
                <a:cs typeface="Arial" panose="020B0604020202020204" pitchFamily="34" charset="0"/>
              </a:rPr>
              <a:t>Standard forms also have the benefit of reducing the financial, volume, and personnel demands on the university that are required while the agreement is being negotiated.</a:t>
            </a:r>
            <a:r>
              <a:rPr lang="en-US" altLang="en-US" sz="1600" dirty="0">
                <a:solidFill>
                  <a:srgbClr val="404040"/>
                </a:solidFill>
                <a:latin typeface="Arial" panose="020B0604020202020204" pitchFamily="34" charset="0"/>
                <a:cs typeface="Arial" panose="020B0604020202020204" pitchFamily="34" charset="0"/>
              </a:rPr>
              <a:t> </a:t>
            </a:r>
          </a:p>
          <a:p>
            <a:pPr algn="just" eaLnBrk="1" hangingPunct="1">
              <a:lnSpc>
                <a:spcPct val="90000"/>
              </a:lnSpc>
              <a:spcAft>
                <a:spcPts val="800"/>
              </a:spcAft>
              <a:defRPr/>
            </a:pPr>
            <a:r>
              <a:rPr lang="en-US" altLang="en-US" sz="1600" dirty="0">
                <a:solidFill>
                  <a:srgbClr val="404040"/>
                </a:solidFill>
                <a:latin typeface="Arial" panose="020B0604020202020204" pitchFamily="34" charset="0"/>
                <a:cs typeface="Arial" panose="020B0604020202020204" pitchFamily="34" charset="0"/>
              </a:rPr>
              <a:t>While a university’s standard form is a solid place to start negotiations, it should still be adjustable to account for the specifics involved with each potential licensee, technology, and business plan.</a:t>
            </a:r>
          </a:p>
          <a:p>
            <a:pPr>
              <a:lnSpc>
                <a:spcPct val="90000"/>
              </a:lnSpc>
            </a:pPr>
            <a:endParaRPr lang="en-US" sz="1400" dirty="0">
              <a:solidFill>
                <a:srgbClr val="404040"/>
              </a:solidFill>
            </a:endParaRPr>
          </a:p>
        </p:txBody>
      </p:sp>
    </p:spTree>
    <p:extLst>
      <p:ext uri="{BB962C8B-B14F-4D97-AF65-F5344CB8AC3E}">
        <p14:creationId xmlns:p14="http://schemas.microsoft.com/office/powerpoint/2010/main" val="2012941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B35AFF-B16A-0F9E-D5E9-C9E6716DC015}"/>
              </a:ext>
            </a:extLst>
          </p:cNvPr>
          <p:cNvSpPr>
            <a:spLocks noGrp="1"/>
          </p:cNvSpPr>
          <p:nvPr>
            <p:ph type="title"/>
          </p:nvPr>
        </p:nvSpPr>
        <p:spPr>
          <a:xfrm>
            <a:off x="2231136" y="467418"/>
            <a:ext cx="7729728" cy="1188720"/>
          </a:xfrm>
          <a:solidFill>
            <a:schemeClr val="bg1"/>
          </a:solidFill>
        </p:spPr>
        <p:txBody>
          <a:bodyPr>
            <a:normAutofit/>
          </a:bodyPr>
          <a:lstStyle/>
          <a:p>
            <a:r>
              <a:rPr lang="en-US" dirty="0"/>
              <a:t>Potential Licensees </a:t>
            </a:r>
          </a:p>
        </p:txBody>
      </p:sp>
      <p:sp>
        <p:nvSpPr>
          <p:cNvPr id="3" name="Content Placeholder 2">
            <a:extLst>
              <a:ext uri="{FF2B5EF4-FFF2-40B4-BE49-F238E27FC236}">
                <a16:creationId xmlns:a16="http://schemas.microsoft.com/office/drawing/2014/main" id="{DCDE0971-9B92-DF59-056D-490F17934C6D}"/>
              </a:ext>
            </a:extLst>
          </p:cNvPr>
          <p:cNvSpPr>
            <a:spLocks noGrp="1"/>
          </p:cNvSpPr>
          <p:nvPr>
            <p:ph idx="1"/>
          </p:nvPr>
        </p:nvSpPr>
        <p:spPr>
          <a:xfrm>
            <a:off x="1706062" y="2291262"/>
            <a:ext cx="8779512" cy="2879256"/>
          </a:xfrm>
        </p:spPr>
        <p:txBody>
          <a:bodyPr>
            <a:normAutofit/>
          </a:bodyPr>
          <a:lstStyle/>
          <a:p>
            <a:pPr marL="0" indent="0" algn="just" eaLnBrk="1" hangingPunct="1">
              <a:lnSpc>
                <a:spcPct val="90000"/>
              </a:lnSpc>
              <a:spcAft>
                <a:spcPts val="1200"/>
              </a:spcAft>
              <a:buNone/>
              <a:defRPr/>
            </a:pPr>
            <a:endParaRPr lang="en-US" sz="1400" dirty="0">
              <a:solidFill>
                <a:srgbClr val="404040"/>
              </a:solidFill>
              <a:latin typeface="Arial" panose="020B0604020202020204" pitchFamily="34" charset="0"/>
              <a:cs typeface="Arial" panose="020B0604020202020204" pitchFamily="34" charset="0"/>
            </a:endParaRPr>
          </a:p>
          <a:p>
            <a:pPr algn="just" eaLnBrk="1" hangingPunct="1">
              <a:lnSpc>
                <a:spcPct val="90000"/>
              </a:lnSpc>
              <a:spcAft>
                <a:spcPts val="1200"/>
              </a:spcAft>
              <a:defRPr/>
            </a:pPr>
            <a:r>
              <a:rPr lang="en-US" sz="1400" dirty="0">
                <a:solidFill>
                  <a:srgbClr val="404040"/>
                </a:solidFill>
                <a:latin typeface="Arial" panose="020B0604020202020204" pitchFamily="34" charset="0"/>
                <a:cs typeface="Arial" panose="020B0604020202020204" pitchFamily="34" charset="0"/>
              </a:rPr>
              <a:t>Universities and research institutions should be prepared to deal with a variety of potential licensees, which can vary from:</a:t>
            </a:r>
          </a:p>
          <a:p>
            <a:pPr lvl="1" algn="just" eaLnBrk="1" hangingPunct="1">
              <a:lnSpc>
                <a:spcPct val="90000"/>
              </a:lnSpc>
              <a:spcAft>
                <a:spcPts val="1200"/>
              </a:spcAft>
              <a:defRPr/>
            </a:pPr>
            <a:r>
              <a:rPr lang="en-US" sz="1400" dirty="0">
                <a:solidFill>
                  <a:srgbClr val="404040"/>
                </a:solidFill>
                <a:latin typeface="Arial" panose="020B0604020202020204" pitchFamily="34" charset="0"/>
                <a:cs typeface="Arial" panose="020B0604020202020204" pitchFamily="34" charset="0"/>
              </a:rPr>
              <a:t>Early stage companies/ entrepreneurs. </a:t>
            </a:r>
          </a:p>
          <a:p>
            <a:pPr lvl="1" algn="just" eaLnBrk="1" hangingPunct="1">
              <a:lnSpc>
                <a:spcPct val="90000"/>
              </a:lnSpc>
              <a:spcAft>
                <a:spcPts val="1200"/>
              </a:spcAft>
              <a:defRPr/>
            </a:pPr>
            <a:r>
              <a:rPr lang="en-US" sz="1400" dirty="0">
                <a:solidFill>
                  <a:srgbClr val="404040"/>
                </a:solidFill>
                <a:latin typeface="Arial" panose="020B0604020202020204" pitchFamily="34" charset="0"/>
                <a:cs typeface="Arial" panose="020B0604020202020204" pitchFamily="34" charset="0"/>
              </a:rPr>
              <a:t>Venture capital investors.</a:t>
            </a:r>
          </a:p>
          <a:p>
            <a:pPr lvl="1" algn="just" eaLnBrk="1" hangingPunct="1">
              <a:lnSpc>
                <a:spcPct val="90000"/>
              </a:lnSpc>
              <a:spcAft>
                <a:spcPts val="1200"/>
              </a:spcAft>
              <a:defRPr/>
            </a:pPr>
            <a:r>
              <a:rPr lang="en-US" sz="1400" dirty="0">
                <a:solidFill>
                  <a:srgbClr val="404040"/>
                </a:solidFill>
                <a:latin typeface="Arial" panose="020B0604020202020204" pitchFamily="34" charset="0"/>
                <a:cs typeface="Arial" panose="020B0604020202020204" pitchFamily="34" charset="0"/>
              </a:rPr>
              <a:t>Multi-billion dollar companies looking to expand their product and patent portfolios.</a:t>
            </a:r>
          </a:p>
          <a:p>
            <a:pPr marL="228600" lvl="1" indent="0" algn="just" eaLnBrk="1" hangingPunct="1">
              <a:lnSpc>
                <a:spcPct val="90000"/>
              </a:lnSpc>
              <a:spcAft>
                <a:spcPts val="1200"/>
              </a:spcAft>
              <a:buNone/>
              <a:defRPr/>
            </a:pPr>
            <a:endParaRPr lang="en-US" sz="1400" dirty="0">
              <a:solidFill>
                <a:srgbClr val="404040"/>
              </a:solidFill>
              <a:latin typeface="Arial" panose="020B0604020202020204" pitchFamily="34" charset="0"/>
              <a:cs typeface="Arial" panose="020B0604020202020204" pitchFamily="34" charset="0"/>
            </a:endParaRPr>
          </a:p>
          <a:p>
            <a:pPr>
              <a:lnSpc>
                <a:spcPct val="90000"/>
              </a:lnSpc>
            </a:pPr>
            <a:endParaRPr lang="en-US" sz="1000" dirty="0">
              <a:solidFill>
                <a:srgbClr val="404040"/>
              </a:solidFill>
            </a:endParaRPr>
          </a:p>
        </p:txBody>
      </p:sp>
    </p:spTree>
    <p:extLst>
      <p:ext uri="{BB962C8B-B14F-4D97-AF65-F5344CB8AC3E}">
        <p14:creationId xmlns:p14="http://schemas.microsoft.com/office/powerpoint/2010/main" val="2786759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B35AFF-B16A-0F9E-D5E9-C9E6716DC015}"/>
              </a:ext>
            </a:extLst>
          </p:cNvPr>
          <p:cNvSpPr>
            <a:spLocks noGrp="1"/>
          </p:cNvSpPr>
          <p:nvPr>
            <p:ph type="title"/>
          </p:nvPr>
        </p:nvSpPr>
        <p:spPr>
          <a:xfrm>
            <a:off x="2231136" y="467418"/>
            <a:ext cx="7729728" cy="1188720"/>
          </a:xfrm>
          <a:solidFill>
            <a:schemeClr val="bg1"/>
          </a:solidFill>
        </p:spPr>
        <p:txBody>
          <a:bodyPr>
            <a:normAutofit/>
          </a:bodyPr>
          <a:lstStyle/>
          <a:p>
            <a:r>
              <a:rPr lang="en-US" sz="2200" dirty="0"/>
              <a:t>Key agreement terms</a:t>
            </a:r>
          </a:p>
        </p:txBody>
      </p:sp>
      <p:sp>
        <p:nvSpPr>
          <p:cNvPr id="3" name="Content Placeholder 2">
            <a:extLst>
              <a:ext uri="{FF2B5EF4-FFF2-40B4-BE49-F238E27FC236}">
                <a16:creationId xmlns:a16="http://schemas.microsoft.com/office/drawing/2014/main" id="{DCDE0971-9B92-DF59-056D-490F17934C6D}"/>
              </a:ext>
            </a:extLst>
          </p:cNvPr>
          <p:cNvSpPr>
            <a:spLocks noGrp="1"/>
          </p:cNvSpPr>
          <p:nvPr>
            <p:ph idx="1"/>
          </p:nvPr>
        </p:nvSpPr>
        <p:spPr>
          <a:xfrm>
            <a:off x="1706062" y="2291262"/>
            <a:ext cx="8779512" cy="2879256"/>
          </a:xfrm>
        </p:spPr>
        <p:txBody>
          <a:bodyPr>
            <a:normAutofit fontScale="77500" lnSpcReduction="20000"/>
          </a:bodyPr>
          <a:lstStyle/>
          <a:p>
            <a:pPr lvl="1" algn="just">
              <a:spcAft>
                <a:spcPts val="1200"/>
              </a:spcAft>
              <a:defRPr/>
            </a:pPr>
            <a:r>
              <a:rPr lang="en-US" dirty="0">
                <a:solidFill>
                  <a:srgbClr val="404040"/>
                </a:solidFill>
                <a:latin typeface="Arial" panose="020B0604020202020204" pitchFamily="34" charset="0"/>
                <a:cs typeface="Arial" panose="020B0604020202020204" pitchFamily="34" charset="0"/>
              </a:rPr>
              <a:t>Majority of university licenses are granted to small companies, and it’s important to understand the financial situation of a licensee based on:  fundraising, anticipated development expenses, expected margins on the products/ services once commercialized, and subsequent transactions involving the licensed product or IP.</a:t>
            </a:r>
          </a:p>
          <a:p>
            <a:pPr lvl="1" algn="just" eaLnBrk="1" hangingPunct="1">
              <a:spcAft>
                <a:spcPts val="1200"/>
              </a:spcAft>
              <a:defRPr/>
            </a:pPr>
            <a:r>
              <a:rPr lang="en-US" dirty="0">
                <a:solidFill>
                  <a:srgbClr val="404040"/>
                </a:solidFill>
                <a:latin typeface="Arial" panose="020B0604020202020204" pitchFamily="34" charset="0"/>
                <a:cs typeface="Arial" panose="020B0604020202020204" pitchFamily="34" charset="0"/>
              </a:rPr>
              <a:t>Some of the most important terms in a license </a:t>
            </a:r>
            <a:r>
              <a:rPr lang="en-US">
                <a:solidFill>
                  <a:srgbClr val="404040"/>
                </a:solidFill>
                <a:latin typeface="Arial" panose="020B0604020202020204" pitchFamily="34" charset="0"/>
                <a:cs typeface="Arial" panose="020B0604020202020204" pitchFamily="34" charset="0"/>
              </a:rPr>
              <a:t>agreement involve </a:t>
            </a:r>
            <a:r>
              <a:rPr lang="en-US" dirty="0">
                <a:solidFill>
                  <a:srgbClr val="404040"/>
                </a:solidFill>
                <a:latin typeface="Arial" panose="020B0604020202020204" pitchFamily="34" charset="0"/>
                <a:cs typeface="Arial" panose="020B0604020202020204" pitchFamily="34" charset="0"/>
              </a:rPr>
              <a:t>the four E’s:</a:t>
            </a:r>
          </a:p>
          <a:p>
            <a:pPr lvl="2" algn="just">
              <a:spcAft>
                <a:spcPts val="1200"/>
              </a:spcAft>
              <a:defRPr/>
            </a:pPr>
            <a:r>
              <a:rPr lang="en-US" dirty="0">
                <a:solidFill>
                  <a:srgbClr val="404040"/>
                </a:solidFill>
                <a:latin typeface="Arial" panose="020B0604020202020204" pitchFamily="34" charset="0"/>
                <a:cs typeface="Arial" panose="020B0604020202020204" pitchFamily="34" charset="0"/>
              </a:rPr>
              <a:t>Exclusivity</a:t>
            </a:r>
          </a:p>
          <a:p>
            <a:pPr lvl="2" algn="just">
              <a:spcAft>
                <a:spcPts val="1200"/>
              </a:spcAft>
              <a:defRPr/>
            </a:pPr>
            <a:r>
              <a:rPr lang="en-US" dirty="0">
                <a:solidFill>
                  <a:srgbClr val="404040"/>
                </a:solidFill>
                <a:latin typeface="Arial" panose="020B0604020202020204" pitchFamily="34" charset="0"/>
                <a:cs typeface="Arial" panose="020B0604020202020204" pitchFamily="34" charset="0"/>
              </a:rPr>
              <a:t>Economics</a:t>
            </a:r>
          </a:p>
          <a:p>
            <a:pPr lvl="2" algn="just">
              <a:spcAft>
                <a:spcPts val="1200"/>
              </a:spcAft>
              <a:defRPr/>
            </a:pPr>
            <a:r>
              <a:rPr lang="en-US" dirty="0">
                <a:solidFill>
                  <a:srgbClr val="404040"/>
                </a:solidFill>
                <a:latin typeface="Arial" panose="020B0604020202020204" pitchFamily="34" charset="0"/>
                <a:cs typeface="Arial" panose="020B0604020202020204" pitchFamily="34" charset="0"/>
              </a:rPr>
              <a:t>Enforcement</a:t>
            </a:r>
          </a:p>
          <a:p>
            <a:pPr lvl="2" algn="just">
              <a:spcAft>
                <a:spcPts val="1200"/>
              </a:spcAft>
              <a:defRPr/>
            </a:pPr>
            <a:r>
              <a:rPr lang="en-US" dirty="0">
                <a:solidFill>
                  <a:srgbClr val="404040"/>
                </a:solidFill>
                <a:latin typeface="Arial" panose="020B0604020202020204" pitchFamily="34" charset="0"/>
                <a:cs typeface="Arial" panose="020B0604020202020204" pitchFamily="34" charset="0"/>
              </a:rPr>
              <a:t>Exit</a:t>
            </a:r>
          </a:p>
          <a:p>
            <a:pPr marL="228600" lvl="1" indent="0" algn="just" eaLnBrk="1" hangingPunct="1">
              <a:spcAft>
                <a:spcPts val="1200"/>
              </a:spcAft>
              <a:buNone/>
              <a:defRPr/>
            </a:pPr>
            <a:endParaRPr lang="en-US" dirty="0">
              <a:solidFill>
                <a:srgbClr val="404040"/>
              </a:solidFill>
              <a:latin typeface="Arial" panose="020B0604020202020204" pitchFamily="34" charset="0"/>
              <a:cs typeface="Arial" panose="020B0604020202020204" pitchFamily="34" charset="0"/>
            </a:endParaRPr>
          </a:p>
          <a:p>
            <a:pPr marL="228600" lvl="1" indent="0" algn="just" eaLnBrk="1" hangingPunct="1">
              <a:spcAft>
                <a:spcPts val="1200"/>
              </a:spcAft>
              <a:buNone/>
              <a:defRPr/>
            </a:pPr>
            <a:endParaRPr lang="en-US" dirty="0">
              <a:solidFill>
                <a:srgbClr val="404040"/>
              </a:solidFill>
              <a:latin typeface="Arial" panose="020B0604020202020204" pitchFamily="34" charset="0"/>
              <a:cs typeface="Arial" panose="020B0604020202020204" pitchFamily="34" charset="0"/>
            </a:endParaRPr>
          </a:p>
          <a:p>
            <a:endParaRPr lang="en-US" dirty="0">
              <a:solidFill>
                <a:srgbClr val="404040"/>
              </a:solidFill>
            </a:endParaRPr>
          </a:p>
        </p:txBody>
      </p:sp>
    </p:spTree>
    <p:extLst>
      <p:ext uri="{BB962C8B-B14F-4D97-AF65-F5344CB8AC3E}">
        <p14:creationId xmlns:p14="http://schemas.microsoft.com/office/powerpoint/2010/main" val="2515543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B35AFF-B16A-0F9E-D5E9-C9E6716DC015}"/>
              </a:ext>
            </a:extLst>
          </p:cNvPr>
          <p:cNvSpPr>
            <a:spLocks noGrp="1"/>
          </p:cNvSpPr>
          <p:nvPr>
            <p:ph type="title"/>
          </p:nvPr>
        </p:nvSpPr>
        <p:spPr>
          <a:xfrm>
            <a:off x="2231136" y="467418"/>
            <a:ext cx="7729728" cy="1188720"/>
          </a:xfrm>
          <a:solidFill>
            <a:schemeClr val="bg1"/>
          </a:solidFill>
        </p:spPr>
        <p:txBody>
          <a:bodyPr>
            <a:normAutofit/>
          </a:bodyPr>
          <a:lstStyle/>
          <a:p>
            <a:r>
              <a:rPr lang="en-US" sz="2200" dirty="0"/>
              <a:t>The four e’s</a:t>
            </a:r>
          </a:p>
        </p:txBody>
      </p:sp>
      <p:sp>
        <p:nvSpPr>
          <p:cNvPr id="3" name="Content Placeholder 2">
            <a:extLst>
              <a:ext uri="{FF2B5EF4-FFF2-40B4-BE49-F238E27FC236}">
                <a16:creationId xmlns:a16="http://schemas.microsoft.com/office/drawing/2014/main" id="{DCDE0971-9B92-DF59-056D-490F17934C6D}"/>
              </a:ext>
            </a:extLst>
          </p:cNvPr>
          <p:cNvSpPr>
            <a:spLocks noGrp="1"/>
          </p:cNvSpPr>
          <p:nvPr>
            <p:ph idx="1"/>
          </p:nvPr>
        </p:nvSpPr>
        <p:spPr>
          <a:xfrm>
            <a:off x="1706062" y="2291262"/>
            <a:ext cx="8779512" cy="2879256"/>
          </a:xfrm>
        </p:spPr>
        <p:txBody>
          <a:bodyPr>
            <a:normAutofit fontScale="85000" lnSpcReduction="20000"/>
          </a:bodyPr>
          <a:lstStyle/>
          <a:p>
            <a:pPr lvl="1" algn="just" eaLnBrk="1" hangingPunct="1">
              <a:spcAft>
                <a:spcPts val="1200"/>
              </a:spcAft>
              <a:defRPr/>
            </a:pPr>
            <a:r>
              <a:rPr lang="en-US" dirty="0">
                <a:solidFill>
                  <a:srgbClr val="404040"/>
                </a:solidFill>
                <a:latin typeface="Arial" panose="020B0604020202020204" pitchFamily="34" charset="0"/>
                <a:cs typeface="Arial" panose="020B0604020202020204" pitchFamily="34" charset="0"/>
              </a:rPr>
              <a:t>Exclusivity:  Does the licensee require exclusivity with respect to the patents/ technology, or is the goal simply freedom to operate through a non-exclusive license?</a:t>
            </a:r>
          </a:p>
          <a:p>
            <a:pPr lvl="1" algn="just" eaLnBrk="1" hangingPunct="1">
              <a:spcAft>
                <a:spcPts val="1200"/>
              </a:spcAft>
              <a:defRPr/>
            </a:pPr>
            <a:r>
              <a:rPr lang="en-US" dirty="0">
                <a:solidFill>
                  <a:srgbClr val="404040"/>
                </a:solidFill>
                <a:latin typeface="Arial" panose="020B0604020202020204" pitchFamily="34" charset="0"/>
                <a:cs typeface="Arial" panose="020B0604020202020204" pitchFamily="34" charset="0"/>
              </a:rPr>
              <a:t>Economics:  Scope of products subject to payment obligations to the university, royalty rates and milestones, sublicense revenue sharing models, and equity provided to a university to participate in the potential upside of a licensee are examples of some of the issues.</a:t>
            </a:r>
          </a:p>
          <a:p>
            <a:pPr lvl="1" algn="just" eaLnBrk="1" hangingPunct="1">
              <a:spcAft>
                <a:spcPts val="1200"/>
              </a:spcAft>
              <a:defRPr/>
            </a:pPr>
            <a:r>
              <a:rPr lang="en-US" dirty="0">
                <a:solidFill>
                  <a:srgbClr val="404040"/>
                </a:solidFill>
                <a:latin typeface="Arial" panose="020B0604020202020204" pitchFamily="34" charset="0"/>
                <a:cs typeface="Arial" panose="020B0604020202020204" pitchFamily="34" charset="0"/>
              </a:rPr>
              <a:t>Enforcement:  Enforcement rights are critical to exclusivity, and investors and potential acquirers of a licensee company put a premium on the licensee having the first right to enforce licensed patents against 3</a:t>
            </a:r>
            <a:r>
              <a:rPr lang="en-US" baseline="30000" dirty="0">
                <a:solidFill>
                  <a:srgbClr val="404040"/>
                </a:solidFill>
                <a:latin typeface="Arial" panose="020B0604020202020204" pitchFamily="34" charset="0"/>
                <a:cs typeface="Arial" panose="020B0604020202020204" pitchFamily="34" charset="0"/>
              </a:rPr>
              <a:t>rd</a:t>
            </a:r>
            <a:r>
              <a:rPr lang="en-US" dirty="0">
                <a:solidFill>
                  <a:srgbClr val="404040"/>
                </a:solidFill>
                <a:latin typeface="Arial" panose="020B0604020202020204" pitchFamily="34" charset="0"/>
                <a:cs typeface="Arial" panose="020B0604020202020204" pitchFamily="34" charset="0"/>
              </a:rPr>
              <a:t> party infringers in order to protect the market being pursued.</a:t>
            </a:r>
          </a:p>
          <a:p>
            <a:pPr lvl="1" algn="just" eaLnBrk="1" hangingPunct="1">
              <a:spcAft>
                <a:spcPts val="1200"/>
              </a:spcAft>
              <a:defRPr/>
            </a:pPr>
            <a:r>
              <a:rPr lang="en-US" dirty="0">
                <a:solidFill>
                  <a:srgbClr val="404040"/>
                </a:solidFill>
                <a:latin typeface="Arial" panose="020B0604020202020204" pitchFamily="34" charset="0"/>
                <a:cs typeface="Arial" panose="020B0604020202020204" pitchFamily="34" charset="0"/>
              </a:rPr>
              <a:t>Exit:  For many early-stage licensees, being acquired by a larger company is a primary goal and the quickest path to a financial return, including for a university that has equity in the licensee. </a:t>
            </a:r>
          </a:p>
          <a:p>
            <a:pPr marL="228600" lvl="1" indent="0" algn="just" eaLnBrk="1" hangingPunct="1">
              <a:spcAft>
                <a:spcPts val="1200"/>
              </a:spcAft>
              <a:buNone/>
              <a:defRPr/>
            </a:pPr>
            <a:endParaRPr lang="en-US" dirty="0">
              <a:solidFill>
                <a:srgbClr val="404040"/>
              </a:solidFill>
              <a:latin typeface="Arial" panose="020B0604020202020204" pitchFamily="34" charset="0"/>
              <a:cs typeface="Arial" panose="020B0604020202020204" pitchFamily="34" charset="0"/>
            </a:endParaRPr>
          </a:p>
          <a:p>
            <a:pPr marL="228600" lvl="1" indent="0" algn="just" eaLnBrk="1" hangingPunct="1">
              <a:spcAft>
                <a:spcPts val="1200"/>
              </a:spcAft>
              <a:buNone/>
              <a:defRPr/>
            </a:pPr>
            <a:endParaRPr lang="en-US" dirty="0">
              <a:solidFill>
                <a:srgbClr val="404040"/>
              </a:solidFill>
              <a:latin typeface="Arial" panose="020B0604020202020204" pitchFamily="34" charset="0"/>
              <a:cs typeface="Arial" panose="020B0604020202020204" pitchFamily="34" charset="0"/>
            </a:endParaRPr>
          </a:p>
          <a:p>
            <a:endParaRPr lang="en-US" dirty="0">
              <a:solidFill>
                <a:srgbClr val="404040"/>
              </a:solidFill>
            </a:endParaRPr>
          </a:p>
        </p:txBody>
      </p:sp>
    </p:spTree>
    <p:extLst>
      <p:ext uri="{BB962C8B-B14F-4D97-AF65-F5344CB8AC3E}">
        <p14:creationId xmlns:p14="http://schemas.microsoft.com/office/powerpoint/2010/main" val="655835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ACC0F3-DC4E-6876-AE33-C2E48B7A372D}"/>
              </a:ext>
            </a:extLst>
          </p:cNvPr>
          <p:cNvSpPr>
            <a:spLocks noGrp="1"/>
          </p:cNvSpPr>
          <p:nvPr>
            <p:ph idx="1"/>
          </p:nvPr>
        </p:nvSpPr>
        <p:spPr>
          <a:xfrm>
            <a:off x="5546785" y="345057"/>
            <a:ext cx="6202391" cy="5960852"/>
          </a:xfrm>
        </p:spPr>
        <p:txBody>
          <a:bodyPr anchor="ctr">
            <a:normAutofit fontScale="85000" lnSpcReduction="10000"/>
          </a:bodyPr>
          <a:lstStyle/>
          <a:p>
            <a:pPr marL="0" indent="0" algn="l" fontAlgn="base">
              <a:buNone/>
            </a:pPr>
            <a:r>
              <a:rPr lang="en-US" sz="1500" b="1" i="0" dirty="0">
                <a:solidFill>
                  <a:srgbClr val="333333"/>
                </a:solidFill>
                <a:effectLst/>
                <a:latin typeface="Jost"/>
              </a:rPr>
              <a:t>Biography</a:t>
            </a:r>
          </a:p>
          <a:p>
            <a:pPr algn="l" fontAlgn="base"/>
            <a:r>
              <a:rPr lang="en-US" b="1" i="0" dirty="0">
                <a:solidFill>
                  <a:srgbClr val="040C19"/>
                </a:solidFill>
                <a:effectLst/>
                <a:latin typeface="Jost"/>
              </a:rPr>
              <a:t>Todd R. Vollmers</a:t>
            </a:r>
            <a:r>
              <a:rPr lang="en-US" b="0" i="0" dirty="0">
                <a:solidFill>
                  <a:srgbClr val="040C19"/>
                </a:solidFill>
                <a:effectLst/>
                <a:latin typeface="Jost"/>
              </a:rPr>
              <a:t> has extensive international and business experience both in government and in the private sector. Todd previously served as Senior Advisor to the Assistant Secretary for Enforcement &amp; Compliance within the International Trade Administration at the U.S. Department of Commerce in Washington, D. C., which involved a variety of assignments in an advisory and/ or policy capacity concerning administration of the laws regulating unfairly traded imports into the United States.</a:t>
            </a:r>
          </a:p>
          <a:p>
            <a:pPr algn="l" fontAlgn="base"/>
            <a:r>
              <a:rPr lang="en-US" b="0" i="0" dirty="0">
                <a:solidFill>
                  <a:srgbClr val="040C19"/>
                </a:solidFill>
                <a:effectLst/>
                <a:latin typeface="Jost"/>
              </a:rPr>
              <a:t>Prior to that, Todd also worked as an attorney in the Office of General Counsel at the U.S. Department of Commerce, where he managed legal issues related to U.S. government advocacy on behalf of U.S. companies with foreign governments, and foreign trade obligations arising under the World Trade Organization (WTO) and North American Free Trade Agreement (NAFTA) (before the USMCA entered into force in July 2020).</a:t>
            </a:r>
          </a:p>
          <a:p>
            <a:pPr algn="l" fontAlgn="base"/>
            <a:r>
              <a:rPr lang="en-US" b="0" i="0" dirty="0">
                <a:solidFill>
                  <a:srgbClr val="040C19"/>
                </a:solidFill>
                <a:effectLst/>
                <a:latin typeface="Jost"/>
              </a:rPr>
              <a:t>In the private sector Todd practiced law as an international transactional attorney with a law firm in Minneapolis, handling a variety of business matters in Asia and Latin America, and as General Counsel for a private equity firm with offices in Minneapolis and Shanghai. He holds a Certificate in Chinese Business Law from Fudan University Law School, Shanghai, a Master of International Policy and Practice degree focusing on International Trade and Economics from The George Washington University, Washington, D.C., a Juris Doctor from the University of Minnesota Law School, and a Bachelor of Arts in Political Science from the University of Minnesota. Before attending college, Todd served as a Spanish translator in the U.S. Army, Military Intelligence Branch.</a:t>
            </a:r>
          </a:p>
          <a:p>
            <a:endParaRPr lang="en-US" dirty="0">
              <a:solidFill>
                <a:schemeClr val="bg1"/>
              </a:solidFill>
            </a:endParaRPr>
          </a:p>
        </p:txBody>
      </p:sp>
      <p:pic>
        <p:nvPicPr>
          <p:cNvPr id="1028" name="Picture 4">
            <a:extLst>
              <a:ext uri="{FF2B5EF4-FFF2-40B4-BE49-F238E27FC236}">
                <a16:creationId xmlns:a16="http://schemas.microsoft.com/office/drawing/2014/main" id="{5233CE52-52E8-8814-B3FF-07CFEF6C1C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323189" y="2025724"/>
            <a:ext cx="2381250" cy="2976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20279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Bulleted Slide">
  <a:themeElements>
    <a:clrScheme name="Thomson Reuters">
      <a:dk1>
        <a:srgbClr val="4B4B4B"/>
      </a:dk1>
      <a:lt1>
        <a:srgbClr val="FFFFFF"/>
      </a:lt1>
      <a:dk2>
        <a:srgbClr val="FF8000"/>
      </a:dk2>
      <a:lt2>
        <a:srgbClr val="828282"/>
      </a:lt2>
      <a:accent1>
        <a:srgbClr val="005A84"/>
      </a:accent1>
      <a:accent2>
        <a:srgbClr val="46166B"/>
      </a:accent2>
      <a:accent3>
        <a:srgbClr val="A00000"/>
      </a:accent3>
      <a:accent4>
        <a:srgbClr val="387C2B"/>
      </a:accent4>
      <a:accent5>
        <a:srgbClr val="FFB400"/>
      </a:accent5>
      <a:accent6>
        <a:srgbClr val="0083BF"/>
      </a:accent6>
      <a:hlink>
        <a:srgbClr val="766C62"/>
      </a:hlink>
      <a:folHlink>
        <a:srgbClr val="BABABA"/>
      </a:folHlink>
    </a:clrScheme>
    <a:fontScheme name="tr_general_use_template_05-01-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B400"/>
        </a:solidFill>
        <a:ln w="12700" algn="ctr">
          <a:noFill/>
          <a:miter lim="800000"/>
          <a:headEnd/>
          <a:tailEnd/>
        </a:ln>
        <a:effectLst/>
      </a:spPr>
      <a:bodyPr wrap="square" rtlCol="0" anchor="ctr">
        <a:noAutofit/>
      </a:bodyPr>
      <a:lstStyle>
        <a:defPPr algn="ctr">
          <a:defRPr sz="1200" dirty="0"/>
        </a:defPPr>
      </a:lstStyle>
    </a:spDef>
    <a:lnDef>
      <a:spPr bwMode="auto">
        <a:noFill/>
        <a:ln w="9525" cap="flat" cmpd="sng" algn="ctr">
          <a:solidFill>
            <a:schemeClr val="tx1"/>
          </a:solidFill>
          <a:prstDash val="solid"/>
          <a:round/>
          <a:headEnd type="none" w="med" len="med"/>
          <a:tailEnd type="none" w="med" len="med"/>
        </a:ln>
        <a:effectLst/>
      </a:spPr>
      <a:bodyPr/>
      <a:lstStyle/>
    </a:lnDef>
    <a:txDef>
      <a:spPr bwMode="gray">
        <a:noFill/>
        <a:ln w="9525" algn="ctr">
          <a:noFill/>
          <a:miter lim="800000"/>
          <a:headEnd/>
          <a:tailEnd/>
        </a:ln>
      </a:spPr>
      <a:bodyPr lIns="45720" rIns="45720">
        <a:spAutoFit/>
      </a:bodyPr>
      <a:lstStyle>
        <a:defPPr marL="169863" indent="-169863">
          <a:buClr>
            <a:schemeClr val="tx2"/>
          </a:buClr>
          <a:buFontTx/>
          <a:buChar char="•"/>
          <a:defRPr sz="1400" dirty="0"/>
        </a:defPPr>
      </a:lstStyle>
    </a:txDef>
  </a:objectDefaults>
  <a:extraClrSchemeLst>
    <a:extraClrScheme>
      <a:clrScheme name="tr_general_use_template_05-01-08 1">
        <a:dk1>
          <a:srgbClr val="666666"/>
        </a:dk1>
        <a:lt1>
          <a:srgbClr val="FFFFFF"/>
        </a:lt1>
        <a:dk2>
          <a:srgbClr val="FF8000"/>
        </a:dk2>
        <a:lt2>
          <a:srgbClr val="BABABA"/>
        </a:lt2>
        <a:accent1>
          <a:srgbClr val="FF8000"/>
        </a:accent1>
        <a:accent2>
          <a:srgbClr val="DC0A0A"/>
        </a:accent2>
        <a:accent3>
          <a:srgbClr val="FFFFFF"/>
        </a:accent3>
        <a:accent4>
          <a:srgbClr val="565656"/>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general_use_template_05-01-08 2">
        <a:dk1>
          <a:srgbClr val="666666"/>
        </a:dk1>
        <a:lt1>
          <a:srgbClr val="FFFFFF"/>
        </a:lt1>
        <a:dk2>
          <a:srgbClr val="FF8000"/>
        </a:dk2>
        <a:lt2>
          <a:srgbClr val="A0968C"/>
        </a:lt2>
        <a:accent1>
          <a:srgbClr val="005A84"/>
        </a:accent1>
        <a:accent2>
          <a:srgbClr val="6234A4"/>
        </a:accent2>
        <a:accent3>
          <a:srgbClr val="FFFFFF"/>
        </a:accent3>
        <a:accent4>
          <a:srgbClr val="565656"/>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r_general_use_template_05-01-08 3">
        <a:dk1>
          <a:srgbClr val="666666"/>
        </a:dk1>
        <a:lt1>
          <a:srgbClr val="FFFFFF"/>
        </a:lt1>
        <a:dk2>
          <a:srgbClr val="FF8000"/>
        </a:dk2>
        <a:lt2>
          <a:srgbClr val="BABABA"/>
        </a:lt2>
        <a:accent1>
          <a:srgbClr val="78A22F"/>
        </a:accent1>
        <a:accent2>
          <a:srgbClr val="FFB400"/>
        </a:accent2>
        <a:accent3>
          <a:srgbClr val="FFFFFF"/>
        </a:accent3>
        <a:accent4>
          <a:srgbClr val="565656"/>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general_use_template_05-01-08 4">
        <a:dk1>
          <a:srgbClr val="666666"/>
        </a:dk1>
        <a:lt1>
          <a:srgbClr val="FFFFFF"/>
        </a:lt1>
        <a:dk2>
          <a:srgbClr val="FF8000"/>
        </a:dk2>
        <a:lt2>
          <a:srgbClr val="BABABA"/>
        </a:lt2>
        <a:accent1>
          <a:srgbClr val="766C62"/>
        </a:accent1>
        <a:accent2>
          <a:srgbClr val="A0968C"/>
        </a:accent2>
        <a:accent3>
          <a:srgbClr val="FFFFFF"/>
        </a:accent3>
        <a:accent4>
          <a:srgbClr val="565656"/>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8458</TotalTime>
  <Words>1145</Words>
  <Application>Microsoft Office PowerPoint</Application>
  <PresentationFormat>Widescreen</PresentationFormat>
  <Paragraphs>52</Paragraphs>
  <Slides>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Courier New</vt:lpstr>
      <vt:lpstr>Gill Sans MT</vt:lpstr>
      <vt:lpstr>Jost</vt:lpstr>
      <vt:lpstr>Parcel</vt:lpstr>
      <vt:lpstr>Bulleted Slide</vt:lpstr>
      <vt:lpstr>Best Practices in Technology Transfer From Academia To industry</vt:lpstr>
      <vt:lpstr>Initial considerations</vt:lpstr>
      <vt:lpstr>Specific questions</vt:lpstr>
      <vt:lpstr>Negotiating agreements</vt:lpstr>
      <vt:lpstr>The agreement</vt:lpstr>
      <vt:lpstr>Potential Licensees </vt:lpstr>
      <vt:lpstr>Key agreement terms</vt:lpstr>
      <vt:lpstr>The four 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Transactions &amp; the Basics of US Export Controls</dc:title>
  <dc:creator>Todd Vollmers</dc:creator>
  <cp:lastModifiedBy>Todd Vollmers</cp:lastModifiedBy>
  <cp:revision>18</cp:revision>
  <cp:lastPrinted>2023-03-01T23:21:31Z</cp:lastPrinted>
  <dcterms:created xsi:type="dcterms:W3CDTF">2023-02-24T00:15:30Z</dcterms:created>
  <dcterms:modified xsi:type="dcterms:W3CDTF">2023-05-01T16:00:57Z</dcterms:modified>
</cp:coreProperties>
</file>